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51" r:id="rId2"/>
  </p:sldMasterIdLst>
  <p:notesMasterIdLst>
    <p:notesMasterId r:id="rId25"/>
  </p:notesMasterIdLst>
  <p:sldIdLst>
    <p:sldId id="444" r:id="rId3"/>
    <p:sldId id="545" r:id="rId4"/>
    <p:sldId id="548" r:id="rId5"/>
    <p:sldId id="451" r:id="rId6"/>
    <p:sldId id="527" r:id="rId7"/>
    <p:sldId id="450" r:id="rId8"/>
    <p:sldId id="452" r:id="rId9"/>
    <p:sldId id="535" r:id="rId10"/>
    <p:sldId id="497" r:id="rId11"/>
    <p:sldId id="541" r:id="rId12"/>
    <p:sldId id="549" r:id="rId13"/>
    <p:sldId id="534" r:id="rId14"/>
    <p:sldId id="543" r:id="rId15"/>
    <p:sldId id="447" r:id="rId16"/>
    <p:sldId id="515" r:id="rId17"/>
    <p:sldId id="536" r:id="rId18"/>
    <p:sldId id="537" r:id="rId19"/>
    <p:sldId id="550" r:id="rId20"/>
    <p:sldId id="551" r:id="rId21"/>
    <p:sldId id="508" r:id="rId22"/>
    <p:sldId id="502" r:id="rId23"/>
    <p:sldId id="496" r:id="rId2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592138" indent="-115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187450" indent="-2349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782763" indent="-3540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2378075" indent="-4730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602" userDrawn="1">
          <p15:clr>
            <a:srgbClr val="A4A3A4"/>
          </p15:clr>
        </p15:guide>
        <p15:guide id="3" pos="10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F69"/>
    <a:srgbClr val="5DC3A8"/>
    <a:srgbClr val="CE7468"/>
    <a:srgbClr val="60B0E2"/>
    <a:srgbClr val="8B5A19"/>
    <a:srgbClr val="D98E2B"/>
    <a:srgbClr val="9A7926"/>
    <a:srgbClr val="9A7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444" autoAdjust="0"/>
  </p:normalViewPr>
  <p:slideViewPr>
    <p:cSldViewPr snapToGrid="0">
      <p:cViewPr varScale="1">
        <p:scale>
          <a:sx n="69" d="100"/>
          <a:sy n="69" d="100"/>
        </p:scale>
        <p:origin x="1422" y="72"/>
      </p:cViewPr>
      <p:guideLst>
        <p:guide orient="horz" pos="2186"/>
        <p:guide pos="602"/>
        <p:guide pos="10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presProps" Target="presProp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756B101-E06A-453F-B06F-80FD8D89EB5D}" type="datetimeFigureOut">
              <a:rPr lang="pt-PT" altLang="pt-PT"/>
              <a:pPr>
                <a:defRPr/>
              </a:pPr>
              <a:t>15/10/2020</a:t>
            </a:fld>
            <a:endParaRPr lang="pt-PT" alt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pt-PT" noProof="0"/>
              <a:t>Click to edit Master text styles</a:t>
            </a:r>
          </a:p>
          <a:p>
            <a:pPr lvl="1"/>
            <a:r>
              <a:rPr lang="en-US" altLang="pt-PT" noProof="0"/>
              <a:t>Second level</a:t>
            </a:r>
          </a:p>
          <a:p>
            <a:pPr lvl="2"/>
            <a:r>
              <a:rPr lang="en-US" altLang="pt-PT" noProof="0"/>
              <a:t>Third level</a:t>
            </a:r>
          </a:p>
          <a:p>
            <a:pPr lvl="3"/>
            <a:r>
              <a:rPr lang="en-US" altLang="pt-PT" noProof="0"/>
              <a:t>Fourth level</a:t>
            </a:r>
          </a:p>
          <a:p>
            <a:pPr lvl="4"/>
            <a:r>
              <a:rPr lang="en-US" altLang="pt-PT" noProof="0"/>
              <a:t>Fifth level</a:t>
            </a:r>
            <a:endParaRPr lang="pt-PT" alt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C5F87A-A297-4E1B-AECA-DBD973C45D70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26310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59213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18745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78276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37807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974874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6pPr>
    <a:lvl7pPr marL="3569846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7pPr>
    <a:lvl8pPr marL="4164821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8pPr>
    <a:lvl9pPr marL="4759795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9762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20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0313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22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8444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716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269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167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5954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  <a:lvl6pPr marL="2285314" indent="0" algn="ctr">
              <a:buNone/>
              <a:defRPr/>
            </a:lvl6pPr>
            <a:lvl7pPr marL="2742377" indent="0" algn="ctr">
              <a:buNone/>
              <a:defRPr/>
            </a:lvl7pPr>
            <a:lvl8pPr marL="3199440" indent="0" algn="ctr">
              <a:buNone/>
              <a:defRPr/>
            </a:lvl8pPr>
            <a:lvl9pPr marL="3656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3104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 /><Relationship Id="rId2" Type="http://schemas.openxmlformats.org/officeDocument/2006/relationships/slideLayout" Target="../slideLayouts/slideLayout4.xml" /><Relationship Id="rId1" Type="http://schemas.openxmlformats.org/officeDocument/2006/relationships/slideLayout" Target="../slideLayouts/slideLayout3.xml" /><Relationship Id="rId4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595075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6pPr>
      <a:lvl7pPr marL="1190149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7pPr>
      <a:lvl8pPr marL="1785224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8pPr>
      <a:lvl9pPr marL="2380297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9pPr>
    </p:titleStyle>
    <p:bodyStyle>
      <a:lvl1pPr marL="444500" indent="-4445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65200" indent="-3698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485900" indent="-295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081213" indent="-295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676525" indent="-295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272910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6pPr>
      <a:lvl7pPr marL="3867983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7pPr>
      <a:lvl8pPr marL="4463058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8pPr>
      <a:lvl9pPr marL="5058132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1pPr>
      <a:lvl2pPr marL="595075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2pPr>
      <a:lvl3pPr marL="1190149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3pPr>
      <a:lvl4pPr marL="1785224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4pPr>
      <a:lvl5pPr marL="2380297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5pPr>
      <a:lvl6pPr marL="2975372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6pPr>
      <a:lvl7pPr marL="3570446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7pPr>
      <a:lvl8pPr marL="4165521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8pPr>
      <a:lvl9pPr marL="4760595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06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6pPr>
      <a:lvl7pPr marL="9141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7pPr>
      <a:lvl8pPr marL="137118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8pPr>
      <a:lvl9pPr marL="1828251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4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25.png" /><Relationship Id="rId4" Type="http://schemas.openxmlformats.org/officeDocument/2006/relationships/image" Target="../media/image2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" b="916"/>
          <a:stretch/>
        </p:blipFill>
        <p:spPr>
          <a:xfrm>
            <a:off x="1" y="145573"/>
            <a:ext cx="9144000" cy="5142994"/>
          </a:xfrm>
          <a:prstGeom prst="rect">
            <a:avLst/>
          </a:prstGeom>
        </p:spPr>
      </p:pic>
      <p:sp>
        <p:nvSpPr>
          <p:cNvPr id="1028" name="CaixaDeTexto 2"/>
          <p:cNvSpPr txBox="1">
            <a:spLocks noChangeArrowheads="1"/>
          </p:cNvSpPr>
          <p:nvPr/>
        </p:nvSpPr>
        <p:spPr bwMode="auto">
          <a:xfrm>
            <a:off x="705734" y="5538171"/>
            <a:ext cx="7961916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pt-PT" altLang="pt-PT" sz="2800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TC QOBM Waldemir </a:t>
            </a:r>
            <a:r>
              <a:rPr lang="pt-PT" altLang="pt-PT" sz="2800" u="sng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MOREIRA</a:t>
            </a:r>
            <a:r>
              <a:rPr lang="pt-PT" altLang="pt-PT" sz="2800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Júnior</a:t>
            </a:r>
          </a:p>
          <a:p>
            <a:pPr>
              <a:lnSpc>
                <a:spcPct val="85000"/>
              </a:lnSpc>
            </a:pPr>
            <a:r>
              <a:rPr lang="pt-PT" altLang="pt-PT" sz="2800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Chefe do Centro de Proteção Ambiental/CBMMS</a:t>
            </a:r>
          </a:p>
        </p:txBody>
      </p:sp>
      <p:sp>
        <p:nvSpPr>
          <p:cNvPr id="7" name="Retângulo 6"/>
          <p:cNvSpPr/>
          <p:nvPr/>
        </p:nvSpPr>
        <p:spPr>
          <a:xfrm>
            <a:off x="764274" y="606993"/>
            <a:ext cx="7615451" cy="8001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600"/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705734" y="719225"/>
            <a:ext cx="7301552" cy="5632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pt-PT" altLang="pt-PT" sz="3600" b="1" dirty="0">
                <a:solidFill>
                  <a:srgbClr val="FFC000"/>
                </a:solidFill>
                <a:latin typeface="Century Gothic" pitchFamily="34" charset="0"/>
                <a:ea typeface="Dotum" pitchFamily="34" charset="-127"/>
                <a:cs typeface="Verdana" pitchFamily="34" charset="0"/>
              </a:rPr>
              <a:t>OPERAÇÃO PANTANAL II/2020</a:t>
            </a:r>
          </a:p>
        </p:txBody>
      </p:sp>
    </p:spTree>
    <p:extLst>
      <p:ext uri="{BB962C8B-B14F-4D97-AF65-F5344CB8AC3E}">
        <p14:creationId xmlns:p14="http://schemas.microsoft.com/office/powerpoint/2010/main" val="203514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" y="0"/>
            <a:ext cx="5552417" cy="6291618"/>
          </a:xfrm>
          <a:prstGeom prst="rect">
            <a:avLst/>
          </a:prstGeom>
        </p:spPr>
      </p:pic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4" name="Retângulo 3"/>
          <p:cNvSpPr/>
          <p:nvPr/>
        </p:nvSpPr>
        <p:spPr>
          <a:xfrm>
            <a:off x="5447230" y="96644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,80 %</a:t>
            </a:r>
          </a:p>
        </p:txBody>
      </p:sp>
      <p:sp>
        <p:nvSpPr>
          <p:cNvPr id="9" name="Retângulo 8"/>
          <p:cNvSpPr/>
          <p:nvPr/>
        </p:nvSpPr>
        <p:spPr>
          <a:xfrm>
            <a:off x="583794" y="171124"/>
            <a:ext cx="3736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PANTANAL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32372" y="1027455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CERRADO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869519" y="1045551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,16 %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6401" y="2771969"/>
            <a:ext cx="3801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AMAZÔNIA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895230" y="2788896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,47 %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36507" y="4590360"/>
            <a:ext cx="3672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CAATINGA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962507" y="4686580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,90 %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19534" y="3667030"/>
            <a:ext cx="4865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M. ATLÂNTICA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920942" y="3763250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1,36 %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42323" y="1924511"/>
            <a:ext cx="2505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PAMPA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920942" y="1955790"/>
            <a:ext cx="228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3,11 %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7882116" y="5732411"/>
            <a:ext cx="1261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INPE</a:t>
            </a:r>
            <a:endParaRPr lang="pt-B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1208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"/>
          <a:stretch/>
        </p:blipFill>
        <p:spPr>
          <a:xfrm>
            <a:off x="609749" y="1"/>
            <a:ext cx="7659795" cy="6291617"/>
          </a:xfrm>
          <a:prstGeom prst="rect">
            <a:avLst/>
          </a:prstGeom>
        </p:spPr>
      </p:pic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55050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5455" cy="6362420"/>
          </a:xfrm>
          <a:prstGeom prst="rect">
            <a:avLst/>
          </a:prstGeom>
        </p:spPr>
      </p:pic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9958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1" y="1515341"/>
            <a:ext cx="8563841" cy="308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8643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8" y="0"/>
            <a:ext cx="8792402" cy="62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670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2" y="0"/>
            <a:ext cx="8784639" cy="62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868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75432" cy="62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4495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6" y="691862"/>
            <a:ext cx="8829277" cy="46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605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51" y="0"/>
            <a:ext cx="80043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7153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26" y="-5626"/>
            <a:ext cx="7758115" cy="62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547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02" b="74129"/>
          <a:stretch/>
        </p:blipFill>
        <p:spPr>
          <a:xfrm>
            <a:off x="662190" y="2324667"/>
            <a:ext cx="8002898" cy="20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5566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" y="0"/>
            <a:ext cx="9143077" cy="6557392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569036" y="792798"/>
            <a:ext cx="1188014" cy="1260161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487903" y="-35992"/>
            <a:ext cx="1308237" cy="1241331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363114" y="2080670"/>
            <a:ext cx="843887" cy="883189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48007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875353" cy="633180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r="55609"/>
          <a:stretch/>
        </p:blipFill>
        <p:spPr>
          <a:xfrm>
            <a:off x="5941939" y="1695875"/>
            <a:ext cx="3202062" cy="119997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l="44123" r="38442"/>
          <a:stretch/>
        </p:blipFill>
        <p:spPr>
          <a:xfrm>
            <a:off x="5941938" y="2687449"/>
            <a:ext cx="1318753" cy="125829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/>
          <a:srcRect l="61519"/>
          <a:stretch/>
        </p:blipFill>
        <p:spPr>
          <a:xfrm>
            <a:off x="5941938" y="4629863"/>
            <a:ext cx="3149400" cy="1361504"/>
          </a:xfrm>
          <a:prstGeom prst="rect">
            <a:avLst/>
          </a:prstGeom>
        </p:spPr>
      </p:pic>
      <p:grpSp>
        <p:nvGrpSpPr>
          <p:cNvPr id="11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2" name="Retângulo 11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87152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02" b="74129"/>
          <a:stretch/>
        </p:blipFill>
        <p:spPr>
          <a:xfrm>
            <a:off x="745317" y="939213"/>
            <a:ext cx="8002898" cy="207455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879" y="4063485"/>
            <a:ext cx="2872650" cy="23642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12192" y="3185078"/>
            <a:ext cx="26784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REFERÊNCIAS: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51" y="3013764"/>
            <a:ext cx="3500637" cy="83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908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2" y="520007"/>
            <a:ext cx="9104368" cy="4868050"/>
          </a:xfrm>
          <a:prstGeom prst="rect">
            <a:avLst/>
          </a:prstGeom>
        </p:spPr>
      </p:pic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4" name="Seta para a direita 3"/>
          <p:cNvSpPr/>
          <p:nvPr/>
        </p:nvSpPr>
        <p:spPr>
          <a:xfrm flipH="1">
            <a:off x="6834725" y="1809699"/>
            <a:ext cx="1132765" cy="111911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401107" y="2077253"/>
            <a:ext cx="5629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pt-BR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</a:p>
        </p:txBody>
      </p:sp>
    </p:spTree>
    <p:extLst>
      <p:ext uri="{BB962C8B-B14F-4D97-AF65-F5344CB8AC3E}">
        <p14:creationId xmlns:p14="http://schemas.microsoft.com/office/powerpoint/2010/main" val="5301748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6" y="881444"/>
            <a:ext cx="8892960" cy="4307889"/>
          </a:xfrm>
          <a:prstGeom prst="rect">
            <a:avLst/>
          </a:prstGeom>
        </p:spPr>
      </p:pic>
      <p:sp>
        <p:nvSpPr>
          <p:cNvPr id="8" name="Seta para a direita 3"/>
          <p:cNvSpPr/>
          <p:nvPr/>
        </p:nvSpPr>
        <p:spPr>
          <a:xfrm>
            <a:off x="265767" y="1033844"/>
            <a:ext cx="717906" cy="1016628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93477" y="1242843"/>
            <a:ext cx="5629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pt-BR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</a:p>
        </p:txBody>
      </p:sp>
    </p:spTree>
    <p:extLst>
      <p:ext uri="{BB962C8B-B14F-4D97-AF65-F5344CB8AC3E}">
        <p14:creationId xmlns:p14="http://schemas.microsoft.com/office/powerpoint/2010/main" val="11916915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9" y="576262"/>
            <a:ext cx="8803615" cy="513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516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95" y="669133"/>
            <a:ext cx="9146274" cy="4110685"/>
          </a:xfrm>
          <a:prstGeom prst="rect">
            <a:avLst/>
          </a:prstGeom>
        </p:spPr>
      </p:pic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6" name="Retângulo 5"/>
          <p:cNvSpPr/>
          <p:nvPr/>
        </p:nvSpPr>
        <p:spPr>
          <a:xfrm>
            <a:off x="0" y="1209041"/>
            <a:ext cx="9144001" cy="1576160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895647" y="1955034"/>
            <a:ext cx="22573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96,60 %</a:t>
            </a:r>
          </a:p>
        </p:txBody>
      </p:sp>
    </p:spTree>
    <p:extLst>
      <p:ext uri="{BB962C8B-B14F-4D97-AF65-F5344CB8AC3E}">
        <p14:creationId xmlns:p14="http://schemas.microsoft.com/office/powerpoint/2010/main" val="32998709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69" y="767629"/>
            <a:ext cx="8425403" cy="491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177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71" y="586219"/>
            <a:ext cx="7681247" cy="4817053"/>
          </a:xfrm>
          <a:prstGeom prst="rect">
            <a:avLst/>
          </a:prstGeom>
        </p:spPr>
      </p:pic>
      <p:grpSp>
        <p:nvGrpSpPr>
          <p:cNvPr id="4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6" name="Retângulo 5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34877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3" y="215611"/>
            <a:ext cx="7850779" cy="5783407"/>
          </a:xfrm>
          <a:prstGeom prst="rect">
            <a:avLst/>
          </a:prstGeom>
        </p:spPr>
      </p:pic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2" name="Retângulo 1"/>
          <p:cNvSpPr/>
          <p:nvPr/>
        </p:nvSpPr>
        <p:spPr>
          <a:xfrm>
            <a:off x="6747164" y="5320145"/>
            <a:ext cx="789709" cy="33251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882116" y="5732411"/>
            <a:ext cx="1261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INPE</a:t>
            </a:r>
            <a:endParaRPr lang="pt-B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9722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6369</TotalTime>
  <Words>45</Words>
  <Application>Microsoft Office PowerPoint</Application>
  <PresentationFormat>Apresentação na tela (4:3)</PresentationFormat>
  <Paragraphs>24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SOAP</dc:creator>
  <cp:lastModifiedBy>Waldemir Moreira Jr</cp:lastModifiedBy>
  <cp:revision>496</cp:revision>
  <dcterms:modified xsi:type="dcterms:W3CDTF">2020-10-15T16:48:34Z</dcterms:modified>
</cp:coreProperties>
</file>