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  <p:sldMasterId id="2147483651" r:id="rId2"/>
  </p:sldMasterIdLst>
  <p:notesMasterIdLst>
    <p:notesMasterId r:id="rId33"/>
  </p:notesMasterIdLst>
  <p:sldIdLst>
    <p:sldId id="444" r:id="rId3"/>
    <p:sldId id="545" r:id="rId4"/>
    <p:sldId id="512" r:id="rId5"/>
    <p:sldId id="451" r:id="rId6"/>
    <p:sldId id="529" r:id="rId7"/>
    <p:sldId id="540" r:id="rId8"/>
    <p:sldId id="450" r:id="rId9"/>
    <p:sldId id="527" r:id="rId10"/>
    <p:sldId id="452" r:id="rId11"/>
    <p:sldId id="513" r:id="rId12"/>
    <p:sldId id="533" r:id="rId13"/>
    <p:sldId id="535" r:id="rId14"/>
    <p:sldId id="497" r:id="rId15"/>
    <p:sldId id="541" r:id="rId16"/>
    <p:sldId id="534" r:id="rId17"/>
    <p:sldId id="448" r:id="rId18"/>
    <p:sldId id="543" r:id="rId19"/>
    <p:sldId id="447" r:id="rId20"/>
    <p:sldId id="544" r:id="rId21"/>
    <p:sldId id="515" r:id="rId22"/>
    <p:sldId id="536" r:id="rId23"/>
    <p:sldId id="537" r:id="rId24"/>
    <p:sldId id="526" r:id="rId25"/>
    <p:sldId id="516" r:id="rId26"/>
    <p:sldId id="530" r:id="rId27"/>
    <p:sldId id="531" r:id="rId28"/>
    <p:sldId id="511" r:id="rId29"/>
    <p:sldId id="508" r:id="rId30"/>
    <p:sldId id="502" r:id="rId31"/>
    <p:sldId id="496" r:id="rId32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592138" indent="-1158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187450" indent="-2349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782763" indent="-3540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2378075" indent="-4730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6" userDrawn="1">
          <p15:clr>
            <a:srgbClr val="A4A3A4"/>
          </p15:clr>
        </p15:guide>
        <p15:guide id="2" pos="602" userDrawn="1">
          <p15:clr>
            <a:srgbClr val="A4A3A4"/>
          </p15:clr>
        </p15:guide>
        <p15:guide id="3" pos="10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AF69"/>
    <a:srgbClr val="5DC3A8"/>
    <a:srgbClr val="CE7468"/>
    <a:srgbClr val="60B0E2"/>
    <a:srgbClr val="8B5A19"/>
    <a:srgbClr val="D98E2B"/>
    <a:srgbClr val="9A7926"/>
    <a:srgbClr val="9A73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444" autoAdjust="0"/>
  </p:normalViewPr>
  <p:slideViewPr>
    <p:cSldViewPr snapToGrid="0">
      <p:cViewPr varScale="1">
        <p:scale>
          <a:sx n="69" d="100"/>
          <a:sy n="69" d="100"/>
        </p:scale>
        <p:origin x="1422" y="72"/>
      </p:cViewPr>
      <p:guideLst>
        <p:guide orient="horz" pos="2186"/>
        <p:guide pos="602"/>
        <p:guide pos="102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756B101-E06A-453F-B06F-80FD8D89EB5D}" type="datetimeFigureOut">
              <a:rPr lang="pt-PT" altLang="pt-PT"/>
              <a:pPr>
                <a:defRPr/>
              </a:pPr>
              <a:t>08/10/2020</a:t>
            </a:fld>
            <a:endParaRPr lang="pt-PT" alt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pt-PT" noProof="0" smtClean="0"/>
              <a:t>Click to edit Master text styles</a:t>
            </a:r>
          </a:p>
          <a:p>
            <a:pPr lvl="1"/>
            <a:r>
              <a:rPr lang="en-US" altLang="pt-PT" noProof="0" smtClean="0"/>
              <a:t>Second level</a:t>
            </a:r>
          </a:p>
          <a:p>
            <a:pPr lvl="2"/>
            <a:r>
              <a:rPr lang="en-US" altLang="pt-PT" noProof="0" smtClean="0"/>
              <a:t>Third level</a:t>
            </a:r>
          </a:p>
          <a:p>
            <a:pPr lvl="3"/>
            <a:r>
              <a:rPr lang="en-US" altLang="pt-PT" noProof="0" smtClean="0"/>
              <a:t>Fourth level</a:t>
            </a:r>
          </a:p>
          <a:p>
            <a:pPr lvl="4"/>
            <a:r>
              <a:rPr lang="en-US" altLang="pt-PT" noProof="0" smtClean="0"/>
              <a:t>Fifth level</a:t>
            </a:r>
            <a:endParaRPr lang="pt-PT" altLang="pt-PT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0C5F87A-A297-4E1B-AECA-DBD973C45D70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626310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592138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118745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78276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2378075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974874" algn="l" defTabSz="1189949" rtl="0" eaLnBrk="1" latinLnBrk="0" hangingPunct="1">
      <a:defRPr sz="1562" kern="1200">
        <a:solidFill>
          <a:schemeClr val="tx1"/>
        </a:solidFill>
        <a:latin typeface="+mn-lt"/>
        <a:ea typeface="+mn-ea"/>
        <a:cs typeface="+mn-cs"/>
      </a:defRPr>
    </a:lvl6pPr>
    <a:lvl7pPr marL="3569846" algn="l" defTabSz="1189949" rtl="0" eaLnBrk="1" latinLnBrk="0" hangingPunct="1">
      <a:defRPr sz="1562" kern="1200">
        <a:solidFill>
          <a:schemeClr val="tx1"/>
        </a:solidFill>
        <a:latin typeface="+mn-lt"/>
        <a:ea typeface="+mn-ea"/>
        <a:cs typeface="+mn-cs"/>
      </a:defRPr>
    </a:lvl7pPr>
    <a:lvl8pPr marL="4164821" algn="l" defTabSz="1189949" rtl="0" eaLnBrk="1" latinLnBrk="0" hangingPunct="1">
      <a:defRPr sz="1562" kern="1200">
        <a:solidFill>
          <a:schemeClr val="tx1"/>
        </a:solidFill>
        <a:latin typeface="+mn-lt"/>
        <a:ea typeface="+mn-ea"/>
        <a:cs typeface="+mn-cs"/>
      </a:defRPr>
    </a:lvl8pPr>
    <a:lvl9pPr marL="4759795" algn="l" defTabSz="1189949" rtl="0" eaLnBrk="1" latinLnBrk="0" hangingPunct="1">
      <a:defRPr sz="156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5F87A-A297-4E1B-AECA-DBD973C45D70}" type="slidenum">
              <a:rPr lang="pt-PT" altLang="pt-PT" smtClean="0"/>
              <a:pPr>
                <a:defRPr/>
              </a:pPr>
              <a:t>2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597620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5F87A-A297-4E1B-AECA-DBD973C45D70}" type="slidenum">
              <a:rPr lang="pt-PT" altLang="pt-PT" smtClean="0"/>
              <a:pPr>
                <a:defRPr/>
              </a:pPr>
              <a:t>27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70680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5F87A-A297-4E1B-AECA-DBD973C45D70}" type="slidenum">
              <a:rPr lang="pt-PT" altLang="pt-PT" smtClean="0"/>
              <a:pPr>
                <a:defRPr/>
              </a:pPr>
              <a:t>28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703134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5F87A-A297-4E1B-AECA-DBD973C45D70}" type="slidenum">
              <a:rPr lang="pt-PT" altLang="pt-PT" smtClean="0"/>
              <a:pPr>
                <a:defRPr/>
              </a:pPr>
              <a:t>30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184446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17166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92698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91671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59543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063" indent="0" algn="ctr">
              <a:buNone/>
              <a:defRPr/>
            </a:lvl2pPr>
            <a:lvl3pPr marL="914126" indent="0" algn="ctr">
              <a:buNone/>
              <a:defRPr/>
            </a:lvl3pPr>
            <a:lvl4pPr marL="1371189" indent="0" algn="ctr">
              <a:buNone/>
              <a:defRPr/>
            </a:lvl4pPr>
            <a:lvl5pPr marL="1828251" indent="0" algn="ctr">
              <a:buNone/>
              <a:defRPr/>
            </a:lvl5pPr>
            <a:lvl6pPr marL="2285314" indent="0" algn="ctr">
              <a:buNone/>
              <a:defRPr/>
            </a:lvl6pPr>
            <a:lvl7pPr marL="2742377" indent="0" algn="ctr">
              <a:buNone/>
              <a:defRPr/>
            </a:lvl7pPr>
            <a:lvl8pPr marL="3199440" indent="0" algn="ctr">
              <a:buNone/>
              <a:defRPr/>
            </a:lvl8pPr>
            <a:lvl9pPr marL="365650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431049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5pPr>
      <a:lvl6pPr marL="595075" algn="ctr" rtl="0" fontAlgn="base">
        <a:spcBef>
          <a:spcPct val="0"/>
        </a:spcBef>
        <a:spcAft>
          <a:spcPct val="0"/>
        </a:spcAft>
        <a:defRPr sz="5727">
          <a:solidFill>
            <a:schemeClr val="tx1"/>
          </a:solidFill>
          <a:latin typeface="Calibri" pitchFamily="34" charset="0"/>
        </a:defRPr>
      </a:lvl6pPr>
      <a:lvl7pPr marL="1190149" algn="ctr" rtl="0" fontAlgn="base">
        <a:spcBef>
          <a:spcPct val="0"/>
        </a:spcBef>
        <a:spcAft>
          <a:spcPct val="0"/>
        </a:spcAft>
        <a:defRPr sz="5727">
          <a:solidFill>
            <a:schemeClr val="tx1"/>
          </a:solidFill>
          <a:latin typeface="Calibri" pitchFamily="34" charset="0"/>
        </a:defRPr>
      </a:lvl7pPr>
      <a:lvl8pPr marL="1785224" algn="ctr" rtl="0" fontAlgn="base">
        <a:spcBef>
          <a:spcPct val="0"/>
        </a:spcBef>
        <a:spcAft>
          <a:spcPct val="0"/>
        </a:spcAft>
        <a:defRPr sz="5727">
          <a:solidFill>
            <a:schemeClr val="tx1"/>
          </a:solidFill>
          <a:latin typeface="Calibri" pitchFamily="34" charset="0"/>
        </a:defRPr>
      </a:lvl8pPr>
      <a:lvl9pPr marL="2380297" algn="ctr" rtl="0" fontAlgn="base">
        <a:spcBef>
          <a:spcPct val="0"/>
        </a:spcBef>
        <a:spcAft>
          <a:spcPct val="0"/>
        </a:spcAft>
        <a:defRPr sz="5727">
          <a:solidFill>
            <a:schemeClr val="tx1"/>
          </a:solidFill>
          <a:latin typeface="Calibri" pitchFamily="34" charset="0"/>
        </a:defRPr>
      </a:lvl9pPr>
    </p:titleStyle>
    <p:bodyStyle>
      <a:lvl1pPr marL="444500" indent="-4445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965200" indent="-3698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485900" indent="-295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2081213" indent="-295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676525" indent="-295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3272910" indent="-297537" algn="l" defTabSz="1190149" rtl="0" eaLnBrk="1" latinLnBrk="0" hangingPunct="1">
        <a:spcBef>
          <a:spcPct val="20000"/>
        </a:spcBef>
        <a:buFont typeface="Arial" pitchFamily="34" charset="0"/>
        <a:buChar char="•"/>
        <a:defRPr sz="2603" kern="1200">
          <a:solidFill>
            <a:schemeClr val="tx1"/>
          </a:solidFill>
          <a:latin typeface="+mn-lt"/>
          <a:ea typeface="+mn-ea"/>
          <a:cs typeface="+mn-cs"/>
        </a:defRPr>
      </a:lvl6pPr>
      <a:lvl7pPr marL="3867983" indent="-297537" algn="l" defTabSz="1190149" rtl="0" eaLnBrk="1" latinLnBrk="0" hangingPunct="1">
        <a:spcBef>
          <a:spcPct val="20000"/>
        </a:spcBef>
        <a:buFont typeface="Arial" pitchFamily="34" charset="0"/>
        <a:buChar char="•"/>
        <a:defRPr sz="2603" kern="1200">
          <a:solidFill>
            <a:schemeClr val="tx1"/>
          </a:solidFill>
          <a:latin typeface="+mn-lt"/>
          <a:ea typeface="+mn-ea"/>
          <a:cs typeface="+mn-cs"/>
        </a:defRPr>
      </a:lvl7pPr>
      <a:lvl8pPr marL="4463058" indent="-297537" algn="l" defTabSz="1190149" rtl="0" eaLnBrk="1" latinLnBrk="0" hangingPunct="1">
        <a:spcBef>
          <a:spcPct val="20000"/>
        </a:spcBef>
        <a:buFont typeface="Arial" pitchFamily="34" charset="0"/>
        <a:buChar char="•"/>
        <a:defRPr sz="2603" kern="1200">
          <a:solidFill>
            <a:schemeClr val="tx1"/>
          </a:solidFill>
          <a:latin typeface="+mn-lt"/>
          <a:ea typeface="+mn-ea"/>
          <a:cs typeface="+mn-cs"/>
        </a:defRPr>
      </a:lvl8pPr>
      <a:lvl9pPr marL="5058132" indent="-297537" algn="l" defTabSz="1190149" rtl="0" eaLnBrk="1" latinLnBrk="0" hangingPunct="1">
        <a:spcBef>
          <a:spcPct val="20000"/>
        </a:spcBef>
        <a:buFont typeface="Arial" pitchFamily="34" charset="0"/>
        <a:buChar char="•"/>
        <a:defRPr sz="26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190149" rtl="0" eaLnBrk="1" latinLnBrk="0" hangingPunct="1">
        <a:defRPr sz="2342" kern="1200">
          <a:solidFill>
            <a:schemeClr val="tx1"/>
          </a:solidFill>
          <a:latin typeface="+mn-lt"/>
          <a:ea typeface="+mn-ea"/>
          <a:cs typeface="+mn-cs"/>
        </a:defRPr>
      </a:lvl1pPr>
      <a:lvl2pPr marL="595075" algn="l" defTabSz="1190149" rtl="0" eaLnBrk="1" latinLnBrk="0" hangingPunct="1">
        <a:defRPr sz="2342" kern="1200">
          <a:solidFill>
            <a:schemeClr val="tx1"/>
          </a:solidFill>
          <a:latin typeface="+mn-lt"/>
          <a:ea typeface="+mn-ea"/>
          <a:cs typeface="+mn-cs"/>
        </a:defRPr>
      </a:lvl2pPr>
      <a:lvl3pPr marL="1190149" algn="l" defTabSz="1190149" rtl="0" eaLnBrk="1" latinLnBrk="0" hangingPunct="1">
        <a:defRPr sz="2342" kern="1200">
          <a:solidFill>
            <a:schemeClr val="tx1"/>
          </a:solidFill>
          <a:latin typeface="+mn-lt"/>
          <a:ea typeface="+mn-ea"/>
          <a:cs typeface="+mn-cs"/>
        </a:defRPr>
      </a:lvl3pPr>
      <a:lvl4pPr marL="1785224" algn="l" defTabSz="1190149" rtl="0" eaLnBrk="1" latinLnBrk="0" hangingPunct="1">
        <a:defRPr sz="2342" kern="1200">
          <a:solidFill>
            <a:schemeClr val="tx1"/>
          </a:solidFill>
          <a:latin typeface="+mn-lt"/>
          <a:ea typeface="+mn-ea"/>
          <a:cs typeface="+mn-cs"/>
        </a:defRPr>
      </a:lvl4pPr>
      <a:lvl5pPr marL="2380297" algn="l" defTabSz="1190149" rtl="0" eaLnBrk="1" latinLnBrk="0" hangingPunct="1">
        <a:defRPr sz="2342" kern="1200">
          <a:solidFill>
            <a:schemeClr val="tx1"/>
          </a:solidFill>
          <a:latin typeface="+mn-lt"/>
          <a:ea typeface="+mn-ea"/>
          <a:cs typeface="+mn-cs"/>
        </a:defRPr>
      </a:lvl5pPr>
      <a:lvl6pPr marL="2975372" algn="l" defTabSz="1190149" rtl="0" eaLnBrk="1" latinLnBrk="0" hangingPunct="1">
        <a:defRPr sz="2342" kern="1200">
          <a:solidFill>
            <a:schemeClr val="tx1"/>
          </a:solidFill>
          <a:latin typeface="+mn-lt"/>
          <a:ea typeface="+mn-ea"/>
          <a:cs typeface="+mn-cs"/>
        </a:defRPr>
      </a:lvl6pPr>
      <a:lvl7pPr marL="3570446" algn="l" defTabSz="1190149" rtl="0" eaLnBrk="1" latinLnBrk="0" hangingPunct="1">
        <a:defRPr sz="2342" kern="1200">
          <a:solidFill>
            <a:schemeClr val="tx1"/>
          </a:solidFill>
          <a:latin typeface="+mn-lt"/>
          <a:ea typeface="+mn-ea"/>
          <a:cs typeface="+mn-cs"/>
        </a:defRPr>
      </a:lvl7pPr>
      <a:lvl8pPr marL="4165521" algn="l" defTabSz="1190149" rtl="0" eaLnBrk="1" latinLnBrk="0" hangingPunct="1">
        <a:defRPr sz="2342" kern="1200">
          <a:solidFill>
            <a:schemeClr val="tx1"/>
          </a:solidFill>
          <a:latin typeface="+mn-lt"/>
          <a:ea typeface="+mn-ea"/>
          <a:cs typeface="+mn-cs"/>
        </a:defRPr>
      </a:lvl8pPr>
      <a:lvl9pPr marL="4760595" algn="l" defTabSz="1190149" rtl="0" eaLnBrk="1" latinLnBrk="0" hangingPunct="1">
        <a:defRPr sz="23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063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</a:defRPr>
      </a:lvl6pPr>
      <a:lvl7pPr marL="914126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</a:defRPr>
      </a:lvl7pPr>
      <a:lvl8pPr marL="1371189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</a:defRPr>
      </a:lvl8pPr>
      <a:lvl9pPr marL="1828251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" b="916"/>
          <a:stretch/>
        </p:blipFill>
        <p:spPr>
          <a:xfrm>
            <a:off x="1" y="145573"/>
            <a:ext cx="9144000" cy="5142994"/>
          </a:xfrm>
          <a:prstGeom prst="rect">
            <a:avLst/>
          </a:prstGeom>
        </p:spPr>
      </p:pic>
      <p:sp>
        <p:nvSpPr>
          <p:cNvPr id="1028" name="CaixaDeTexto 2"/>
          <p:cNvSpPr txBox="1">
            <a:spLocks noChangeArrowheads="1"/>
          </p:cNvSpPr>
          <p:nvPr/>
        </p:nvSpPr>
        <p:spPr bwMode="auto">
          <a:xfrm>
            <a:off x="705734" y="5538171"/>
            <a:ext cx="7961916" cy="82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pt-PT" altLang="pt-PT" sz="2800" dirty="0">
                <a:solidFill>
                  <a:srgbClr val="FFC000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TC QOBM Waldemir </a:t>
            </a:r>
            <a:r>
              <a:rPr lang="pt-PT" altLang="pt-PT" sz="2800" u="sng" dirty="0">
                <a:solidFill>
                  <a:srgbClr val="FFC000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MOREIRA</a:t>
            </a:r>
            <a:r>
              <a:rPr lang="pt-PT" altLang="pt-PT" sz="2800" dirty="0">
                <a:solidFill>
                  <a:srgbClr val="FFC000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 Júnior</a:t>
            </a:r>
          </a:p>
          <a:p>
            <a:pPr>
              <a:lnSpc>
                <a:spcPct val="85000"/>
              </a:lnSpc>
            </a:pPr>
            <a:r>
              <a:rPr lang="pt-PT" altLang="pt-PT" sz="2800" dirty="0">
                <a:solidFill>
                  <a:srgbClr val="FFC000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Chefe do Centro de Proteção Ambiental/CBMMS</a:t>
            </a:r>
          </a:p>
        </p:txBody>
      </p:sp>
      <p:sp>
        <p:nvSpPr>
          <p:cNvPr id="7" name="Retângulo 6"/>
          <p:cNvSpPr/>
          <p:nvPr/>
        </p:nvSpPr>
        <p:spPr>
          <a:xfrm>
            <a:off x="764274" y="606993"/>
            <a:ext cx="7615451" cy="800100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1600"/>
          </a:p>
        </p:txBody>
      </p:sp>
      <p:sp>
        <p:nvSpPr>
          <p:cNvPr id="8" name="CaixaDeTexto 2"/>
          <p:cNvSpPr txBox="1">
            <a:spLocks noChangeArrowheads="1"/>
          </p:cNvSpPr>
          <p:nvPr/>
        </p:nvSpPr>
        <p:spPr bwMode="auto">
          <a:xfrm>
            <a:off x="705734" y="719225"/>
            <a:ext cx="7301552" cy="5632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pt-PT" altLang="pt-PT" sz="3600" b="1" dirty="0" smtClean="0">
                <a:solidFill>
                  <a:srgbClr val="FFC000"/>
                </a:solidFill>
                <a:latin typeface="Century Gothic" pitchFamily="34" charset="0"/>
                <a:ea typeface="Dotum" pitchFamily="34" charset="-127"/>
                <a:cs typeface="Verdana" pitchFamily="34" charset="0"/>
              </a:rPr>
              <a:t>OPERAÇÃO PANTANAL II/2020</a:t>
            </a:r>
            <a:endParaRPr lang="pt-PT" altLang="pt-PT" sz="3600" b="1" dirty="0">
              <a:solidFill>
                <a:srgbClr val="FFC000"/>
              </a:solidFill>
              <a:latin typeface="Century Gothic" pitchFamily="34" charset="0"/>
              <a:ea typeface="Dotum" pitchFamily="34" charset="-127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1472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10" name="Retângulo 9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5757"/>
            <a:ext cx="9145621" cy="436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0254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" y="1198399"/>
            <a:ext cx="8849937" cy="3428135"/>
          </a:xfrm>
          <a:prstGeom prst="rect">
            <a:avLst/>
          </a:prstGeom>
        </p:spPr>
      </p:pic>
      <p:grpSp>
        <p:nvGrpSpPr>
          <p:cNvPr id="9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10" name="Retângulo 9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sp>
        <p:nvSpPr>
          <p:cNvPr id="4" name="Seta para a direita 3"/>
          <p:cNvSpPr/>
          <p:nvPr/>
        </p:nvSpPr>
        <p:spPr>
          <a:xfrm flipH="1">
            <a:off x="7023099" y="2102086"/>
            <a:ext cx="1132765" cy="1119116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7401108" y="2369257"/>
            <a:ext cx="5629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pt-BR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º</a:t>
            </a:r>
            <a:endParaRPr lang="pt-BR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639802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71" y="586219"/>
            <a:ext cx="7681247" cy="4817053"/>
          </a:xfrm>
          <a:prstGeom prst="rect">
            <a:avLst/>
          </a:prstGeom>
        </p:spPr>
      </p:pic>
      <p:grpSp>
        <p:nvGrpSpPr>
          <p:cNvPr id="4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6" name="Retângulo 5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034877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25" y="340302"/>
            <a:ext cx="7110847" cy="5238324"/>
          </a:xfrm>
          <a:prstGeom prst="rect">
            <a:avLst/>
          </a:prstGeom>
        </p:spPr>
      </p:pic>
      <p:grpSp>
        <p:nvGrpSpPr>
          <p:cNvPr id="6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7" name="Retângulo 6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397229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92" y="0"/>
            <a:ext cx="5552417" cy="6291618"/>
          </a:xfrm>
          <a:prstGeom prst="rect">
            <a:avLst/>
          </a:prstGeom>
        </p:spPr>
      </p:pic>
      <p:grpSp>
        <p:nvGrpSpPr>
          <p:cNvPr id="10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11" name="Retângulo 10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sp>
        <p:nvSpPr>
          <p:cNvPr id="4" name="Retângulo 3"/>
          <p:cNvSpPr/>
          <p:nvPr/>
        </p:nvSpPr>
        <p:spPr>
          <a:xfrm>
            <a:off x="5447230" y="96644"/>
            <a:ext cx="2723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</a:t>
            </a:r>
            <a:r>
              <a:rPr lang="pt-B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,80 %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83794" y="171124"/>
            <a:ext cx="3736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PANTANAL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32372" y="1027455"/>
            <a:ext cx="364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CERRADO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869519" y="1045551"/>
            <a:ext cx="2339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pt-B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,16 %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26401" y="2771969"/>
            <a:ext cx="3801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AMAZÔNIA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895230" y="2788896"/>
            <a:ext cx="2339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pt-B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,47 %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36507" y="4590360"/>
            <a:ext cx="3672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CAATINGA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5962507" y="4686580"/>
            <a:ext cx="2339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r>
              <a:rPr lang="pt-B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,90 %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19534" y="3667030"/>
            <a:ext cx="4865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M. ATLÂNTICA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5920942" y="3763250"/>
            <a:ext cx="2339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1,36 %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542323" y="1924511"/>
            <a:ext cx="2505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PAMPA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5920942" y="1955790"/>
            <a:ext cx="2287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3,11 %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412086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73" y="0"/>
            <a:ext cx="7340745" cy="540076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265" y="5400760"/>
            <a:ext cx="4600359" cy="13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95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11" name="Retângulo 10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66" y="237259"/>
            <a:ext cx="8655106" cy="3198268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6146476" y="3315373"/>
            <a:ext cx="18774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</a:t>
            </a:r>
            <a:r>
              <a:rPr lang="pt-BR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,80 %</a:t>
            </a:r>
            <a:endParaRPr lang="pt-BR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" name="Conector Angulado 5"/>
          <p:cNvCxnSpPr/>
          <p:nvPr/>
        </p:nvCxnSpPr>
        <p:spPr>
          <a:xfrm rot="10800000" flipV="1">
            <a:off x="7578436" y="3260968"/>
            <a:ext cx="1108368" cy="70073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9785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11" name="Retângulo 10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66" y="237259"/>
            <a:ext cx="8655106" cy="3198268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510797" y="3305967"/>
            <a:ext cx="8009244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Ações de Combate no Pantanal </a:t>
            </a:r>
          </a:p>
          <a:p>
            <a:pPr algn="ctr"/>
            <a:r>
              <a:rPr lang="pt-B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MS e MT </a:t>
            </a:r>
            <a:r>
              <a:rPr lang="pt-BR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preservaram</a:t>
            </a:r>
            <a:r>
              <a:rPr lang="pt-B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pt-BR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78,2 %</a:t>
            </a:r>
            <a:r>
              <a:rPr lang="pt-B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do BIOMA</a:t>
            </a:r>
            <a:endParaRPr lang="pt-B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49864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8" y="294409"/>
            <a:ext cx="8198465" cy="5372099"/>
          </a:xfrm>
          <a:prstGeom prst="rect">
            <a:avLst/>
          </a:prstGeom>
        </p:spPr>
      </p:pic>
      <p:grpSp>
        <p:nvGrpSpPr>
          <p:cNvPr id="5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7" name="Retângulo 6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sp>
        <p:nvSpPr>
          <p:cNvPr id="12" name="Retângulo 11"/>
          <p:cNvSpPr/>
          <p:nvPr/>
        </p:nvSpPr>
        <p:spPr>
          <a:xfrm>
            <a:off x="4955887" y="182418"/>
            <a:ext cx="1682749" cy="495299"/>
          </a:xfrm>
          <a:prstGeom prst="rect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976703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415"/>
            <a:ext cx="9095459" cy="669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26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02" b="74129"/>
          <a:stretch/>
        </p:blipFill>
        <p:spPr>
          <a:xfrm>
            <a:off x="662190" y="2324667"/>
            <a:ext cx="8002898" cy="207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5566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7" name="Retângulo 6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82" y="0"/>
            <a:ext cx="8631690" cy="615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9868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7" name="Retângulo 6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60" y="0"/>
            <a:ext cx="8629848" cy="61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4495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7" name="Retângulo 6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5" y="0"/>
            <a:ext cx="8728364" cy="625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7605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7" name="Retângulo 6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sp>
        <p:nvSpPr>
          <p:cNvPr id="9" name="Retângulo 8"/>
          <p:cNvSpPr/>
          <p:nvPr/>
        </p:nvSpPr>
        <p:spPr>
          <a:xfrm>
            <a:off x="5153830" y="3165855"/>
            <a:ext cx="34486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UC: PARNA ILHA GRANDE</a:t>
            </a:r>
            <a:endParaRPr lang="pt-BR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B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ESTADO: MS</a:t>
            </a:r>
          </a:p>
          <a:p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BIOMA: CERRADO</a:t>
            </a:r>
          </a:p>
          <a:p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ÁREA QUEIMADA: 4.225ha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47"/>
            <a:ext cx="4449170" cy="628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0832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7" name="Retângulo 6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260420" cy="629161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5632411" y="3389580"/>
            <a:ext cx="3525709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UC: RPPN ENG. E. BATISTA</a:t>
            </a:r>
            <a:endParaRPr lang="pt-BR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B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ESTADO: MS</a:t>
            </a:r>
          </a:p>
          <a:p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BIOMA: PANTANAL</a:t>
            </a:r>
          </a:p>
          <a:p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ÁREA QUEIMADA: 7.500ha </a:t>
            </a:r>
          </a:p>
          <a:p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PERCENTUAL: 59,3 %</a:t>
            </a:r>
            <a:endParaRPr lang="pt-B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6461792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7" name="Retângulo 6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r="54926" b="217"/>
          <a:stretch/>
        </p:blipFill>
        <p:spPr>
          <a:xfrm>
            <a:off x="-1" y="0"/>
            <a:ext cx="5224711" cy="629161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4057497" y="3519664"/>
            <a:ext cx="5113323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SERRA DO AMOLAR</a:t>
            </a:r>
            <a:endParaRPr lang="pt-BR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B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ESTADO: MS</a:t>
            </a:r>
          </a:p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BIOMA: PANTANAL</a:t>
            </a:r>
          </a:p>
          <a:p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ÁREA QUEIMADA: 101 mil ha </a:t>
            </a:r>
          </a:p>
        </p:txBody>
      </p:sp>
    </p:spTree>
    <p:extLst>
      <p:ext uri="{BB962C8B-B14F-4D97-AF65-F5344CB8AC3E}">
        <p14:creationId xmlns:p14="http://schemas.microsoft.com/office/powerpoint/2010/main" val="165238940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7" name="Retângulo 6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sp>
        <p:nvSpPr>
          <p:cNvPr id="9" name="Retângulo 8"/>
          <p:cNvSpPr/>
          <p:nvPr/>
        </p:nvSpPr>
        <p:spPr>
          <a:xfrm>
            <a:off x="4314879" y="2583414"/>
            <a:ext cx="37930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UC: RPPN POLEIRO GRANDE</a:t>
            </a:r>
          </a:p>
          <a:p>
            <a:r>
              <a:rPr lang="pt-B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ESTADO: MS</a:t>
            </a:r>
          </a:p>
          <a:p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BIOMA: PANTANAL</a:t>
            </a:r>
          </a:p>
          <a:p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ÁREA QUEIMADA: 181 mil ha 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0" r="22980"/>
          <a:stretch/>
        </p:blipFill>
        <p:spPr>
          <a:xfrm>
            <a:off x="0" y="0"/>
            <a:ext cx="4148919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76147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02" b="74129"/>
          <a:stretch/>
        </p:blipFill>
        <p:spPr>
          <a:xfrm>
            <a:off x="5600129" y="0"/>
            <a:ext cx="3543871" cy="91866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78035" y="2770495"/>
            <a:ext cx="84179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Operações em Andamento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08 de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outubro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 2020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5697695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798392" y="0"/>
            <a:ext cx="7390263" cy="6858000"/>
            <a:chOff x="1003110" y="0"/>
            <a:chExt cx="7081637" cy="6578220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3"/>
            <a:srcRect l="1747"/>
            <a:stretch/>
          </p:blipFill>
          <p:spPr>
            <a:xfrm>
              <a:off x="1009934" y="0"/>
              <a:ext cx="6905768" cy="3300109"/>
            </a:xfrm>
            <a:prstGeom prst="rect">
              <a:avLst/>
            </a:prstGeom>
          </p:spPr>
        </p:pic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4"/>
            <a:srcRect l="1561" r="-2341"/>
            <a:stretch/>
          </p:blipFill>
          <p:spPr>
            <a:xfrm>
              <a:off x="1003110" y="2969077"/>
              <a:ext cx="7081637" cy="3609143"/>
            </a:xfrm>
            <a:prstGeom prst="rect">
              <a:avLst/>
            </a:prstGeom>
          </p:spPr>
        </p:pic>
      </p:grpSp>
      <p:sp>
        <p:nvSpPr>
          <p:cNvPr id="5" name="Elipse 4"/>
          <p:cNvSpPr/>
          <p:nvPr/>
        </p:nvSpPr>
        <p:spPr>
          <a:xfrm>
            <a:off x="1282885" y="491320"/>
            <a:ext cx="1282894" cy="1228299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2565779" y="130269"/>
            <a:ext cx="1282444" cy="1220860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1283335" y="1881936"/>
            <a:ext cx="1282444" cy="1220860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5131117" y="5293876"/>
            <a:ext cx="543636" cy="601957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5131117" y="671732"/>
            <a:ext cx="901271" cy="925056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2895599" y="2285271"/>
            <a:ext cx="843887" cy="883189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4710311" y="5895833"/>
            <a:ext cx="543636" cy="601957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7480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875353" cy="633180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r="55609"/>
          <a:stretch/>
        </p:blipFill>
        <p:spPr>
          <a:xfrm>
            <a:off x="5941939" y="1695875"/>
            <a:ext cx="3202062" cy="1199971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/>
          <a:srcRect l="44123" r="38442"/>
          <a:stretch/>
        </p:blipFill>
        <p:spPr>
          <a:xfrm>
            <a:off x="5941938" y="2687449"/>
            <a:ext cx="1318753" cy="1258292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3"/>
          <a:srcRect l="61519"/>
          <a:stretch/>
        </p:blipFill>
        <p:spPr>
          <a:xfrm>
            <a:off x="5941938" y="4629863"/>
            <a:ext cx="3149400" cy="1361504"/>
          </a:xfrm>
          <a:prstGeom prst="rect">
            <a:avLst/>
          </a:prstGeom>
        </p:spPr>
      </p:pic>
      <p:grpSp>
        <p:nvGrpSpPr>
          <p:cNvPr id="11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12" name="Retângulo 11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88715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93" y="454216"/>
            <a:ext cx="8849233" cy="5115615"/>
          </a:xfrm>
          <a:prstGeom prst="rect">
            <a:avLst/>
          </a:prstGeom>
        </p:spPr>
      </p:pic>
      <p:grpSp>
        <p:nvGrpSpPr>
          <p:cNvPr id="9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10" name="Retângulo 9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sp>
        <p:nvSpPr>
          <p:cNvPr id="4" name="Seta para a direita 3"/>
          <p:cNvSpPr/>
          <p:nvPr/>
        </p:nvSpPr>
        <p:spPr>
          <a:xfrm flipH="1">
            <a:off x="6518812" y="1544006"/>
            <a:ext cx="1132765" cy="1119116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904358" y="1811176"/>
            <a:ext cx="5629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pt-BR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º</a:t>
            </a:r>
            <a:endParaRPr lang="pt-BR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7475827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02" b="74129"/>
          <a:stretch/>
        </p:blipFill>
        <p:spPr>
          <a:xfrm>
            <a:off x="745317" y="939213"/>
            <a:ext cx="8002898" cy="207455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6879" y="4063485"/>
            <a:ext cx="2872650" cy="236421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912192" y="3185078"/>
            <a:ext cx="26784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REFERÊNCIAS:</a:t>
            </a:r>
            <a:endParaRPr lang="pt-B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551" y="3013764"/>
            <a:ext cx="3500637" cy="83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9082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10" name="Retângulo 9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8385"/>
            <a:ext cx="9021685" cy="48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9158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4"/>
          <a:stretch/>
        </p:blipFill>
        <p:spPr bwMode="auto">
          <a:xfrm>
            <a:off x="1801288" y="180108"/>
            <a:ext cx="5416930" cy="60713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11" name="Retângulo 10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9693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134" y="996620"/>
            <a:ext cx="5994551" cy="51969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13" name="Retângulo 12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pic>
        <p:nvPicPr>
          <p:cNvPr id="6" name="Imagem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13"/>
          <a:stretch/>
        </p:blipFill>
        <p:spPr bwMode="auto">
          <a:xfrm>
            <a:off x="1015849" y="1094716"/>
            <a:ext cx="2018296" cy="47774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684342" y="73290"/>
            <a:ext cx="7802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Sub-regiões do Pantanal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872871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053"/>
            <a:ext cx="9198973" cy="5250873"/>
          </a:xfrm>
          <a:prstGeom prst="rect">
            <a:avLst/>
          </a:prstGeom>
        </p:spPr>
      </p:pic>
      <p:grpSp>
        <p:nvGrpSpPr>
          <p:cNvPr id="10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11" name="Retângulo 10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sp>
        <p:nvSpPr>
          <p:cNvPr id="6" name="Retângulo 5"/>
          <p:cNvSpPr/>
          <p:nvPr/>
        </p:nvSpPr>
        <p:spPr>
          <a:xfrm>
            <a:off x="0" y="876952"/>
            <a:ext cx="9144001" cy="1421815"/>
          </a:xfrm>
          <a:prstGeom prst="rect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895647" y="1529326"/>
            <a:ext cx="22573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97,30 %</a:t>
            </a:r>
            <a:endParaRPr lang="pt-BR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987098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10" name="Retângulo 9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b="11342"/>
          <a:stretch/>
        </p:blipFill>
        <p:spPr>
          <a:xfrm>
            <a:off x="132619" y="574098"/>
            <a:ext cx="8710353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5160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10" name="Retângulo 9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72" y="210415"/>
            <a:ext cx="8529944" cy="559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1772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6289</TotalTime>
  <Words>140</Words>
  <Application>Microsoft Office PowerPoint</Application>
  <PresentationFormat>Apresentação na tela (4:3)</PresentationFormat>
  <Paragraphs>47</Paragraphs>
  <Slides>30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30</vt:i4>
      </vt:variant>
    </vt:vector>
  </HeadingPairs>
  <TitlesOfParts>
    <vt:vector size="38" baseType="lpstr">
      <vt:lpstr>MS PGothic</vt:lpstr>
      <vt:lpstr>Arial</vt:lpstr>
      <vt:lpstr>Calibri</vt:lpstr>
      <vt:lpstr>Century Gothic</vt:lpstr>
      <vt:lpstr>Dotum</vt:lpstr>
      <vt:lpstr>Verdana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SOAP</dc:creator>
  <cp:lastModifiedBy>Waldemir Moreira Junior</cp:lastModifiedBy>
  <cp:revision>486</cp:revision>
  <dcterms:modified xsi:type="dcterms:W3CDTF">2020-10-08T12:04:45Z</dcterms:modified>
</cp:coreProperties>
</file>