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1" r:id="rId2"/>
  </p:sldMasterIdLst>
  <p:notesMasterIdLst>
    <p:notesMasterId r:id="rId33"/>
  </p:notesMasterIdLst>
  <p:sldIdLst>
    <p:sldId id="444" r:id="rId3"/>
    <p:sldId id="503" r:id="rId4"/>
    <p:sldId id="512" r:id="rId5"/>
    <p:sldId id="451" r:id="rId6"/>
    <p:sldId id="529" r:id="rId7"/>
    <p:sldId id="450" r:id="rId8"/>
    <p:sldId id="527" r:id="rId9"/>
    <p:sldId id="452" r:id="rId10"/>
    <p:sldId id="513" r:id="rId11"/>
    <p:sldId id="497" r:id="rId12"/>
    <p:sldId id="448" r:id="rId13"/>
    <p:sldId id="447" r:id="rId14"/>
    <p:sldId id="491" r:id="rId15"/>
    <p:sldId id="522" r:id="rId16"/>
    <p:sldId id="515" r:id="rId17"/>
    <p:sldId id="526" r:id="rId18"/>
    <p:sldId id="516" r:id="rId19"/>
    <p:sldId id="518" r:id="rId20"/>
    <p:sldId id="530" r:id="rId21"/>
    <p:sldId id="531" r:id="rId22"/>
    <p:sldId id="511" r:id="rId23"/>
    <p:sldId id="509" r:id="rId24"/>
    <p:sldId id="504" r:id="rId25"/>
    <p:sldId id="523" r:id="rId26"/>
    <p:sldId id="525" r:id="rId27"/>
    <p:sldId id="524" r:id="rId28"/>
    <p:sldId id="532" r:id="rId29"/>
    <p:sldId id="508" r:id="rId30"/>
    <p:sldId id="502" r:id="rId31"/>
    <p:sldId id="496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592138" indent="-115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187450" indent="-2349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782763" indent="-354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378075" indent="-4730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602" userDrawn="1">
          <p15:clr>
            <a:srgbClr val="A4A3A4"/>
          </p15:clr>
        </p15:guide>
        <p15:guide id="3" pos="10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F69"/>
    <a:srgbClr val="5DC3A8"/>
    <a:srgbClr val="CE7468"/>
    <a:srgbClr val="60B0E2"/>
    <a:srgbClr val="8B5A19"/>
    <a:srgbClr val="D98E2B"/>
    <a:srgbClr val="9A7926"/>
    <a:srgbClr val="9A7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>
        <p:guide orient="horz" pos="2186"/>
        <p:guide pos="602"/>
        <p:guide pos="10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756B101-E06A-453F-B06F-80FD8D89EB5D}" type="datetimeFigureOut">
              <a:rPr lang="pt-PT" altLang="pt-PT"/>
              <a:pPr>
                <a:defRPr/>
              </a:pPr>
              <a:t>01/10/2020</a:t>
            </a:fld>
            <a:endParaRPr lang="pt-PT" alt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pt-PT" noProof="0" smtClean="0"/>
              <a:t>Click to edit Master text styles</a:t>
            </a:r>
          </a:p>
          <a:p>
            <a:pPr lvl="1"/>
            <a:r>
              <a:rPr lang="en-US" altLang="pt-PT" noProof="0" smtClean="0"/>
              <a:t>Second level</a:t>
            </a:r>
          </a:p>
          <a:p>
            <a:pPr lvl="2"/>
            <a:r>
              <a:rPr lang="en-US" altLang="pt-PT" noProof="0" smtClean="0"/>
              <a:t>Third level</a:t>
            </a:r>
          </a:p>
          <a:p>
            <a:pPr lvl="3"/>
            <a:r>
              <a:rPr lang="en-US" altLang="pt-PT" noProof="0" smtClean="0"/>
              <a:t>Fourth level</a:t>
            </a:r>
          </a:p>
          <a:p>
            <a:pPr lvl="4"/>
            <a:r>
              <a:rPr lang="en-US" altLang="pt-PT" noProof="0" smtClean="0"/>
              <a:t>Fifth level</a:t>
            </a:r>
            <a:endParaRPr lang="pt-PT" alt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C5F87A-A297-4E1B-AECA-DBD973C45D7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26310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5921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1874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7827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3780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974874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6pPr>
    <a:lvl7pPr marL="3569846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7pPr>
    <a:lvl8pPr marL="4164821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8pPr>
    <a:lvl9pPr marL="4759795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856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068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0313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30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844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716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269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167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95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3104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595075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6pPr>
      <a:lvl7pPr marL="1190149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7pPr>
      <a:lvl8pPr marL="1785224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8pPr>
      <a:lvl9pPr marL="2380297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65200" indent="-3698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485900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081213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676525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272910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6pPr>
      <a:lvl7pPr marL="3867983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7pPr>
      <a:lvl8pPr marL="4463058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8pPr>
      <a:lvl9pPr marL="5058132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1pPr>
      <a:lvl2pPr marL="595075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2pPr>
      <a:lvl3pPr marL="1190149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3pPr>
      <a:lvl4pPr marL="1785224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4pPr>
      <a:lvl5pPr marL="2380297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5pPr>
      <a:lvl6pPr marL="2975372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6pPr>
      <a:lvl7pPr marL="3570446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7pPr>
      <a:lvl8pPr marL="4165521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8pPr>
      <a:lvl9pPr marL="4760595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06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" b="916"/>
          <a:stretch/>
        </p:blipFill>
        <p:spPr>
          <a:xfrm>
            <a:off x="1" y="145573"/>
            <a:ext cx="9144000" cy="5142994"/>
          </a:xfrm>
          <a:prstGeom prst="rect">
            <a:avLst/>
          </a:prstGeom>
        </p:spPr>
      </p:pic>
      <p:sp>
        <p:nvSpPr>
          <p:cNvPr id="1028" name="CaixaDeTexto 2"/>
          <p:cNvSpPr txBox="1">
            <a:spLocks noChangeArrowheads="1"/>
          </p:cNvSpPr>
          <p:nvPr/>
        </p:nvSpPr>
        <p:spPr bwMode="auto">
          <a:xfrm>
            <a:off x="705734" y="5538171"/>
            <a:ext cx="7961916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TC QOBM Waldemir </a:t>
            </a:r>
            <a:r>
              <a:rPr lang="pt-PT" altLang="pt-PT" sz="2800" u="sng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MOREIRA</a:t>
            </a: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Júnior</a:t>
            </a:r>
          </a:p>
          <a:p>
            <a:pPr>
              <a:lnSpc>
                <a:spcPct val="85000"/>
              </a:lnSpc>
            </a:pP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Chefe do Centro de Proteção Ambiental/CBMMS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64274" y="606993"/>
            <a:ext cx="7615451" cy="8001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0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05734" y="719225"/>
            <a:ext cx="7301552" cy="563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pt-PT" altLang="pt-PT" sz="3600" b="1" dirty="0" smtClean="0">
                <a:solidFill>
                  <a:srgbClr val="FFC000"/>
                </a:solidFill>
                <a:latin typeface="Century Gothic" pitchFamily="34" charset="0"/>
                <a:ea typeface="Dotum" pitchFamily="34" charset="-127"/>
                <a:cs typeface="Verdana" pitchFamily="34" charset="0"/>
              </a:rPr>
              <a:t>OPERAÇÃO PANTANAL II/2020</a:t>
            </a:r>
            <a:endParaRPr lang="pt-PT" altLang="pt-PT" sz="3600" b="1" dirty="0">
              <a:solidFill>
                <a:srgbClr val="FFC000"/>
              </a:solidFill>
              <a:latin typeface="Century Gothic" pitchFamily="34" charset="0"/>
              <a:ea typeface="Dotum" pitchFamily="34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1" y="0"/>
            <a:ext cx="7643127" cy="55791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496" y="5579122"/>
            <a:ext cx="4708335" cy="12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22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6" y="368489"/>
            <a:ext cx="7383195" cy="566382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420451" y="1752685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91902" y="4667409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9785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903"/>
            <a:ext cx="8382853" cy="5198808"/>
          </a:xfrm>
          <a:prstGeom prst="rect">
            <a:avLst/>
          </a:prstGeom>
        </p:spPr>
      </p:pic>
      <p:grpSp>
        <p:nvGrpSpPr>
          <p:cNvPr id="5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4692651" y="431800"/>
            <a:ext cx="1682749" cy="495299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7670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00820" y="35513"/>
            <a:ext cx="77691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UNIDADES DE CONSERVAÇÃO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5" name="Retângulo 4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1" y="783586"/>
            <a:ext cx="88677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34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5" name="Retângulo 4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08" y="0"/>
            <a:ext cx="7400048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72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29015" cy="62916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645150" y="3384219"/>
            <a:ext cx="3591304" cy="17943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UC: PE NASC. RIO TAQUARI</a:t>
            </a:r>
            <a:endParaRPr lang="pt-B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CERRADO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21.200ha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PERCENTUAL: 69,4 %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3986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5153830" y="3165855"/>
            <a:ext cx="3448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UC: PARNA ILHA GRANDE</a:t>
            </a:r>
            <a:endParaRPr lang="pt-B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CERRADO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4.225ha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7"/>
            <a:ext cx="4449170" cy="62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83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60420" cy="62916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632411" y="3389580"/>
            <a:ext cx="352570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UC: RPPN ENG. E. BATISTA</a:t>
            </a:r>
            <a:endParaRPr lang="pt-B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7.500ha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PERCENTUAL: 59,3 %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46179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70819" cy="62916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619750" y="3402280"/>
            <a:ext cx="364920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UC: RPPN FAZ PACULANDIA</a:t>
            </a:r>
          </a:p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4.500ha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PERCENTUAL: 53,5%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1084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r="54926" b="217"/>
          <a:stretch/>
        </p:blipFill>
        <p:spPr>
          <a:xfrm>
            <a:off x="-1" y="0"/>
            <a:ext cx="5224711" cy="62916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057497" y="3519664"/>
            <a:ext cx="511332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SERRA DO AMOLAR</a:t>
            </a:r>
            <a:endParaRPr lang="pt-BR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101 mil ha 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3894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636135" y="2413171"/>
            <a:ext cx="8002898" cy="20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503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4314879" y="2583414"/>
            <a:ext cx="37930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UC: RPPN </a:t>
            </a:r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POLEIRO GRANDE</a:t>
            </a:r>
            <a:endParaRPr lang="pt-B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ESTADO: MS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QUEIMADA: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181 mil ha 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0" r="22980"/>
          <a:stretch/>
        </p:blipFill>
        <p:spPr>
          <a:xfrm>
            <a:off x="0" y="0"/>
            <a:ext cx="4148919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61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5600129" y="0"/>
            <a:ext cx="3543871" cy="91866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8035" y="2770495"/>
            <a:ext cx="8417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Operações em Andamento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outubro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6976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18500"/>
          <a:stretch/>
        </p:blipFill>
        <p:spPr>
          <a:xfrm>
            <a:off x="40700" y="864139"/>
            <a:ext cx="9052643" cy="554386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0022" y="0"/>
            <a:ext cx="809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Operação Parque do Taquari</a:t>
            </a:r>
            <a:endParaRPr lang="pt-B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0492" y="926440"/>
            <a:ext cx="58276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STATUS: extinto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FASE: Vigilância da Área (48h)</a:t>
            </a:r>
            <a:endParaRPr lang="pt-BR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Cerrado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6740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9125416" cy="550287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01307" y="0"/>
            <a:ext cx="7588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Op. Parque da Ilha Grande</a:t>
            </a:r>
            <a:endParaRPr lang="pt-B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-45404" y="930535"/>
            <a:ext cx="43090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STATUS: extinto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Desmobilizado</a:t>
            </a:r>
            <a:endParaRPr lang="pt-BR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Mata Atlântica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25029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19" y="830997"/>
            <a:ext cx="9165019" cy="57181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94345" y="0"/>
            <a:ext cx="58028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Op. Serra do Amolar</a:t>
            </a:r>
            <a:endParaRPr lang="pt-B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4930695" y="1138981"/>
            <a:ext cx="430900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Combate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Combate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Aéreo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combate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direto</a:t>
            </a:r>
            <a:endParaRPr lang="pt-BR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44972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820" cy="548889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9809" y="0"/>
            <a:ext cx="8771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Op. RPPN POLEIRO GRANDE</a:t>
            </a:r>
            <a:endParaRPr lang="pt-B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209809" y="4189327"/>
            <a:ext cx="726833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Combate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Combate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Aéreo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combate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direto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(APOIO DO CBMMT)</a:t>
            </a:r>
            <a:endParaRPr lang="pt-BR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49650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4399" b="8626"/>
          <a:stretch/>
        </p:blipFill>
        <p:spPr>
          <a:xfrm>
            <a:off x="26820" y="927100"/>
            <a:ext cx="9144000" cy="58907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25735" y="0"/>
            <a:ext cx="71400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Op. </a:t>
            </a:r>
            <a:r>
              <a:rPr lang="pt-B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Parque do Rio Negro</a:t>
            </a:r>
            <a:endParaRPr lang="pt-B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4835000" y="4189327"/>
            <a:ext cx="36327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Combate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Controle</a:t>
            </a:r>
            <a:endParaRPr lang="pt-BR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898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997"/>
            <a:ext cx="5035268" cy="54606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61992" y="0"/>
            <a:ext cx="68675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Op. </a:t>
            </a:r>
            <a:r>
              <a:rPr lang="pt-B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Parque do </a:t>
            </a:r>
            <a:r>
              <a:rPr lang="pt-B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Ivinhema</a:t>
            </a:r>
            <a:endParaRPr lang="pt-B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4861820" y="3540751"/>
            <a:ext cx="43090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Vistoria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Combate</a:t>
            </a:r>
            <a:endParaRPr lang="pt-BR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</a:t>
            </a:r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Mata Atlântica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749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98392" y="0"/>
            <a:ext cx="7390263" cy="6858000"/>
            <a:chOff x="1003110" y="0"/>
            <a:chExt cx="7081637" cy="657822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l="1747"/>
            <a:stretch/>
          </p:blipFill>
          <p:spPr>
            <a:xfrm>
              <a:off x="1009934" y="0"/>
              <a:ext cx="6905768" cy="3300109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/>
            <a:srcRect l="1561" r="-2341"/>
            <a:stretch/>
          </p:blipFill>
          <p:spPr>
            <a:xfrm>
              <a:off x="1003110" y="2969077"/>
              <a:ext cx="7081637" cy="3609143"/>
            </a:xfrm>
            <a:prstGeom prst="rect">
              <a:avLst/>
            </a:prstGeom>
          </p:spPr>
        </p:pic>
      </p:grpSp>
      <p:sp>
        <p:nvSpPr>
          <p:cNvPr id="5" name="Elipse 4"/>
          <p:cNvSpPr/>
          <p:nvPr/>
        </p:nvSpPr>
        <p:spPr>
          <a:xfrm>
            <a:off x="1282885" y="491320"/>
            <a:ext cx="1282894" cy="1228299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565779" y="130269"/>
            <a:ext cx="1282444" cy="122086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283335" y="1881936"/>
            <a:ext cx="1282444" cy="122086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131117" y="5293876"/>
            <a:ext cx="543636" cy="60195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131117" y="671732"/>
            <a:ext cx="901271" cy="925056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895599" y="2285271"/>
            <a:ext cx="843887" cy="883189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710311" y="5895833"/>
            <a:ext cx="543636" cy="60195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48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75353" cy="63318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55609"/>
          <a:stretch/>
        </p:blipFill>
        <p:spPr>
          <a:xfrm>
            <a:off x="5941939" y="1695875"/>
            <a:ext cx="3202062" cy="11999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4123" r="38442"/>
          <a:stretch/>
        </p:blipFill>
        <p:spPr>
          <a:xfrm>
            <a:off x="5941938" y="2687449"/>
            <a:ext cx="1318753" cy="125829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61519"/>
          <a:stretch/>
        </p:blipFill>
        <p:spPr>
          <a:xfrm>
            <a:off x="5941938" y="4629863"/>
            <a:ext cx="3149400" cy="1361504"/>
          </a:xfrm>
          <a:prstGeom prst="rect">
            <a:avLst/>
          </a:prstGeom>
        </p:spPr>
      </p:pic>
      <p:grpSp>
        <p:nvGrpSpPr>
          <p:cNvPr id="11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2" name="Retângulo 11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871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786617"/>
            <a:ext cx="8776857" cy="4672488"/>
          </a:xfrm>
          <a:prstGeom prst="rect">
            <a:avLst/>
          </a:prstGeom>
        </p:spPr>
      </p:pic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4" name="Seta para a direita 3"/>
          <p:cNvSpPr/>
          <p:nvPr/>
        </p:nvSpPr>
        <p:spPr>
          <a:xfrm flipH="1">
            <a:off x="6518812" y="2003745"/>
            <a:ext cx="1132765" cy="111911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904358" y="2265793"/>
            <a:ext cx="562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pt-B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47582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745317" y="939213"/>
            <a:ext cx="8002898" cy="20745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79" y="4063485"/>
            <a:ext cx="2872650" cy="23642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2192" y="3185078"/>
            <a:ext cx="26784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REFERÊNCIAS:</a:t>
            </a:r>
            <a:endParaRPr lang="pt-B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51" y="3013764"/>
            <a:ext cx="3500637" cy="8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908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847"/>
            <a:ext cx="9067404" cy="48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15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42" y="0"/>
            <a:ext cx="4899557" cy="6196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2" name="Explosão 1 1"/>
          <p:cNvSpPr/>
          <p:nvPr/>
        </p:nvSpPr>
        <p:spPr>
          <a:xfrm>
            <a:off x="3466530" y="2565778"/>
            <a:ext cx="436729" cy="3980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xplosão 1 6"/>
          <p:cNvSpPr/>
          <p:nvPr/>
        </p:nvSpPr>
        <p:spPr>
          <a:xfrm>
            <a:off x="3473115" y="3455157"/>
            <a:ext cx="532263" cy="600503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xplosão 1 7"/>
          <p:cNvSpPr/>
          <p:nvPr/>
        </p:nvSpPr>
        <p:spPr>
          <a:xfrm>
            <a:off x="2909246" y="2565778"/>
            <a:ext cx="436729" cy="3980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xplosão 1 8"/>
          <p:cNvSpPr/>
          <p:nvPr/>
        </p:nvSpPr>
        <p:spPr>
          <a:xfrm>
            <a:off x="4023814" y="2524834"/>
            <a:ext cx="334379" cy="3605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xplosão 1 12"/>
          <p:cNvSpPr/>
          <p:nvPr/>
        </p:nvSpPr>
        <p:spPr>
          <a:xfrm>
            <a:off x="4579943" y="2524834"/>
            <a:ext cx="334379" cy="3605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xplosão 1 13"/>
          <p:cNvSpPr/>
          <p:nvPr/>
        </p:nvSpPr>
        <p:spPr>
          <a:xfrm>
            <a:off x="3178785" y="5349351"/>
            <a:ext cx="334379" cy="3605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693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3245"/>
            <a:ext cx="9056967" cy="5148689"/>
          </a:xfrm>
          <a:prstGeom prst="rect">
            <a:avLst/>
          </a:prstGeom>
        </p:spPr>
      </p:pic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0" y="876952"/>
            <a:ext cx="9144001" cy="142181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95647" y="1529326"/>
            <a:ext cx="2257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97,30 %</a:t>
            </a:r>
            <a:endParaRPr lang="pt-BR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8709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249"/>
            <a:ext cx="8971426" cy="51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16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71" y="0"/>
            <a:ext cx="8379576" cy="62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177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0" y="1197966"/>
            <a:ext cx="8874012" cy="3264851"/>
          </a:xfrm>
          <a:prstGeom prst="rect">
            <a:avLst/>
          </a:prstGeom>
        </p:spPr>
      </p:pic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sp>
        <p:nvSpPr>
          <p:cNvPr id="4" name="Seta para a direita 3"/>
          <p:cNvSpPr/>
          <p:nvPr/>
        </p:nvSpPr>
        <p:spPr>
          <a:xfrm flipH="1">
            <a:off x="7104266" y="2102087"/>
            <a:ext cx="1132765" cy="111911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401108" y="2369257"/>
            <a:ext cx="562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pt-B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35025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6140</TotalTime>
  <Words>251</Words>
  <Application>Microsoft Office PowerPoint</Application>
  <PresentationFormat>Apresentação na tela (4:3)</PresentationFormat>
  <Paragraphs>69</Paragraphs>
  <Slides>30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Calibri</vt:lpstr>
      <vt:lpstr>Century Gothic</vt:lpstr>
      <vt:lpstr>Dotum</vt:lpstr>
      <vt:lpstr>Verdana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SOAP</dc:creator>
  <cp:lastModifiedBy>Thais Lins</cp:lastModifiedBy>
  <cp:revision>467</cp:revision>
  <dcterms:modified xsi:type="dcterms:W3CDTF">2020-10-01T10:09:05Z</dcterms:modified>
</cp:coreProperties>
</file>