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</p:sldMasterIdLst>
  <p:notesMasterIdLst>
    <p:notesMasterId r:id="rId25"/>
  </p:notesMasterIdLst>
  <p:sldIdLst>
    <p:sldId id="444" r:id="rId3"/>
    <p:sldId id="503" r:id="rId4"/>
    <p:sldId id="451" r:id="rId5"/>
    <p:sldId id="452" r:id="rId6"/>
    <p:sldId id="450" r:id="rId7"/>
    <p:sldId id="447" r:id="rId8"/>
    <p:sldId id="497" r:id="rId9"/>
    <p:sldId id="448" r:id="rId10"/>
    <p:sldId id="492" r:id="rId11"/>
    <p:sldId id="491" r:id="rId12"/>
    <p:sldId id="466" r:id="rId13"/>
    <p:sldId id="511" r:id="rId14"/>
    <p:sldId id="509" r:id="rId15"/>
    <p:sldId id="504" r:id="rId16"/>
    <p:sldId id="505" r:id="rId17"/>
    <p:sldId id="510" r:id="rId18"/>
    <p:sldId id="469" r:id="rId19"/>
    <p:sldId id="506" r:id="rId20"/>
    <p:sldId id="507" r:id="rId21"/>
    <p:sldId id="508" r:id="rId22"/>
    <p:sldId id="502" r:id="rId23"/>
    <p:sldId id="496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592138" indent="-115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187450" indent="-2349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782763" indent="-354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378075" indent="-473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602" userDrawn="1">
          <p15:clr>
            <a:srgbClr val="A4A3A4"/>
          </p15:clr>
        </p15:guide>
        <p15:guide id="3" pos="10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F69"/>
    <a:srgbClr val="5DC3A8"/>
    <a:srgbClr val="CE7468"/>
    <a:srgbClr val="60B0E2"/>
    <a:srgbClr val="8B5A19"/>
    <a:srgbClr val="D98E2B"/>
    <a:srgbClr val="9A7926"/>
    <a:srgbClr val="9A7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>
        <p:guide orient="horz" pos="2186"/>
        <p:guide pos="602"/>
        <p:guide pos="1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6B101-E06A-453F-B06F-80FD8D89EB5D}" type="datetimeFigureOut">
              <a:rPr lang="pt-PT" altLang="pt-PT"/>
              <a:pPr>
                <a:defRPr/>
              </a:pPr>
              <a:t>24/09/2020</a:t>
            </a:fld>
            <a:endParaRPr lang="pt-PT" alt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pt-PT" noProof="0" smtClean="0"/>
              <a:t>Click to edit Master text styles</a:t>
            </a:r>
          </a:p>
          <a:p>
            <a:pPr lvl="1"/>
            <a:r>
              <a:rPr lang="en-US" altLang="pt-PT" noProof="0" smtClean="0"/>
              <a:t>Second level</a:t>
            </a:r>
          </a:p>
          <a:p>
            <a:pPr lvl="2"/>
            <a:r>
              <a:rPr lang="en-US" altLang="pt-PT" noProof="0" smtClean="0"/>
              <a:t>Third level</a:t>
            </a:r>
          </a:p>
          <a:p>
            <a:pPr lvl="3"/>
            <a:r>
              <a:rPr lang="en-US" altLang="pt-PT" noProof="0" smtClean="0"/>
              <a:t>Fourth level</a:t>
            </a:r>
          </a:p>
          <a:p>
            <a:pPr lvl="4"/>
            <a:r>
              <a:rPr lang="en-US" altLang="pt-PT" noProof="0" smtClean="0"/>
              <a:t>Fifth level</a:t>
            </a:r>
            <a:endParaRPr lang="pt-PT" alt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5F87A-A297-4E1B-AECA-DBD973C45D7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26310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921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1874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7827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37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974874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3569846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4164821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4759795" algn="l" defTabSz="118994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856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12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068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17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3226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18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6340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19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7283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0313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5F87A-A297-4E1B-AECA-DBD973C45D70}" type="slidenum">
              <a:rPr lang="pt-PT" altLang="pt-PT" smtClean="0"/>
              <a:pPr>
                <a:defRPr/>
              </a:pPr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844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71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269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167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95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310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595075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6pPr>
      <a:lvl7pPr marL="1190149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7pPr>
      <a:lvl8pPr marL="1785224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8pPr>
      <a:lvl9pPr marL="2380297" algn="ctr" rtl="0" fontAlgn="base">
        <a:spcBef>
          <a:spcPct val="0"/>
        </a:spcBef>
        <a:spcAft>
          <a:spcPct val="0"/>
        </a:spcAft>
        <a:defRPr sz="5727">
          <a:solidFill>
            <a:schemeClr val="tx1"/>
          </a:solidFill>
          <a:latin typeface="Calibri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65200" indent="-369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485900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081213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676525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272910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6pPr>
      <a:lvl7pPr marL="3867983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7pPr>
      <a:lvl8pPr marL="4463058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8pPr>
      <a:lvl9pPr marL="5058132" indent="-297537" algn="l" defTabSz="1190149" rtl="0" eaLnBrk="1" latinLnBrk="0" hangingPunct="1">
        <a:spcBef>
          <a:spcPct val="20000"/>
        </a:spcBef>
        <a:buFont typeface="Arial" pitchFamily="34" charset="0"/>
        <a:buChar char="•"/>
        <a:defRPr sz="26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1pPr>
      <a:lvl2pPr marL="59507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2pPr>
      <a:lvl3pPr marL="1190149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3pPr>
      <a:lvl4pPr marL="1785224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4pPr>
      <a:lvl5pPr marL="2380297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5pPr>
      <a:lvl6pPr marL="2975372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6pPr>
      <a:lvl7pPr marL="3570446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7pPr>
      <a:lvl8pPr marL="4165521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8pPr>
      <a:lvl9pPr marL="4760595" algn="l" defTabSz="1190149" rtl="0" eaLnBrk="1" latinLnBrk="0" hangingPunct="1">
        <a:defRPr sz="2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916"/>
          <a:stretch/>
        </p:blipFill>
        <p:spPr>
          <a:xfrm>
            <a:off x="1" y="145573"/>
            <a:ext cx="9144000" cy="5142994"/>
          </a:xfrm>
          <a:prstGeom prst="rect">
            <a:avLst/>
          </a:prstGeom>
        </p:spPr>
      </p:pic>
      <p:sp>
        <p:nvSpPr>
          <p:cNvPr id="1028" name="CaixaDeTexto 2"/>
          <p:cNvSpPr txBox="1">
            <a:spLocks noChangeArrowheads="1"/>
          </p:cNvSpPr>
          <p:nvPr/>
        </p:nvSpPr>
        <p:spPr bwMode="auto">
          <a:xfrm>
            <a:off x="705734" y="5538171"/>
            <a:ext cx="7961916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TC QOBM Waldemir </a:t>
            </a:r>
            <a:r>
              <a:rPr lang="pt-PT" altLang="pt-PT" sz="2800" u="sng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MOREIRA</a:t>
            </a: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Júnior</a:t>
            </a:r>
          </a:p>
          <a:p>
            <a:pPr>
              <a:lnSpc>
                <a:spcPct val="85000"/>
              </a:lnSpc>
            </a:pPr>
            <a:r>
              <a:rPr lang="pt-PT" altLang="pt-PT" sz="2800" dirty="0">
                <a:solidFill>
                  <a:srgbClr val="FFC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Chefe do Centro de Proteção Ambiental/CBMMS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4274" y="606993"/>
            <a:ext cx="7615451" cy="8001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0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05734" y="719225"/>
            <a:ext cx="7301552" cy="563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PT" altLang="pt-PT" sz="3600" b="1" dirty="0" smtClean="0">
                <a:solidFill>
                  <a:srgbClr val="FFC000"/>
                </a:solidFill>
                <a:latin typeface="Century Gothic" pitchFamily="34" charset="0"/>
                <a:ea typeface="Dotum" pitchFamily="34" charset="-127"/>
                <a:cs typeface="Verdana" pitchFamily="34" charset="0"/>
              </a:rPr>
              <a:t>OPERAÇÃO PANTANAL II/2020</a:t>
            </a:r>
            <a:endParaRPr lang="pt-PT" altLang="pt-PT" sz="3600" b="1" dirty="0">
              <a:solidFill>
                <a:srgbClr val="FFC000"/>
              </a:solidFill>
              <a:latin typeface="Century Gothic" pitchFamily="34" charset="0"/>
              <a:ea typeface="Dotum" pitchFamily="34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24841" y="409549"/>
            <a:ext cx="7769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UNIDADES DE CONSERVAÇÃO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1700852"/>
            <a:ext cx="8917233" cy="3853786"/>
          </a:xfrm>
          <a:prstGeom prst="rect">
            <a:avLst/>
          </a:prstGeom>
        </p:spPr>
      </p:pic>
      <p:grpSp>
        <p:nvGrpSpPr>
          <p:cNvPr id="4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5" name="Retângulo 4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7634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075" y="0"/>
            <a:ext cx="905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Operação Parque do Taquari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3" y="923330"/>
            <a:ext cx="5972175" cy="56769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130006" y="2838450"/>
            <a:ext cx="304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21MIL ha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30006" y="385509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68,6 %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2221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977329" y="475189"/>
            <a:ext cx="6911077" cy="179152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8035" y="2770495"/>
            <a:ext cx="841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Operações em Andamento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de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setembro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2020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6976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075" y="0"/>
            <a:ext cx="905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Operação Parque do Taquari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75" t="451" r="8015" b="-451"/>
          <a:stretch/>
        </p:blipFill>
        <p:spPr>
          <a:xfrm>
            <a:off x="-32169" y="809625"/>
            <a:ext cx="9157648" cy="60483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74029" y="2137576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pessoas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48108" y="1429690"/>
            <a:ext cx="3977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Cerrado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88969" y="2864316"/>
            <a:ext cx="20938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CBMMS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CBMPR</a:t>
            </a:r>
          </a:p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ICMBio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PMMG</a:t>
            </a: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6740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12370"/>
          <a:stretch/>
        </p:blipFill>
        <p:spPr>
          <a:xfrm>
            <a:off x="0" y="1087258"/>
            <a:ext cx="9144000" cy="57707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48459" y="0"/>
            <a:ext cx="849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Parque da Ilha Grande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667" y="2690093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pessoas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397979"/>
            <a:ext cx="20938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CBMMS</a:t>
            </a:r>
          </a:p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ICMBio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PMPR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534733"/>
            <a:ext cx="5345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Mata Atlântica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2502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348" r="24411" b="299"/>
          <a:stretch/>
        </p:blipFill>
        <p:spPr>
          <a:xfrm>
            <a:off x="0" y="1617259"/>
            <a:ext cx="9157648" cy="61278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02635" y="0"/>
            <a:ext cx="5186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Op. Pantanal II</a:t>
            </a:r>
          </a:p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Serra do Amolar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86764" y="2744684"/>
            <a:ext cx="3094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275 pessoas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42015" y="3469519"/>
            <a:ext cx="417774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Marinha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Brasil</a:t>
            </a:r>
            <a:endParaRPr lang="pt-BR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CBMMS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CBMPR</a:t>
            </a:r>
          </a:p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ICMBio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Prevfogo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33591" y="1980390"/>
            <a:ext cx="4147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BIOMA: Pantanal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9413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-27295"/>
            <a:ext cx="8584442" cy="5753282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0633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477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2987" t="213" r="-2987" b="-213"/>
          <a:stretch/>
        </p:blipFill>
        <p:spPr>
          <a:xfrm>
            <a:off x="0" y="0"/>
            <a:ext cx="9457899" cy="6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51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636135" y="2413171"/>
            <a:ext cx="8002898" cy="20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503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8780" b="32111"/>
          <a:stretch/>
        </p:blipFill>
        <p:spPr>
          <a:xfrm>
            <a:off x="0" y="0"/>
            <a:ext cx="9144000" cy="37667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995" t="1" r="2129" b="-172"/>
          <a:stretch/>
        </p:blipFill>
        <p:spPr>
          <a:xfrm>
            <a:off x="0" y="2749526"/>
            <a:ext cx="9144000" cy="41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75353" cy="63318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55609"/>
          <a:stretch/>
        </p:blipFill>
        <p:spPr>
          <a:xfrm>
            <a:off x="5941939" y="1695875"/>
            <a:ext cx="3202062" cy="1199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4123" r="38442"/>
          <a:stretch/>
        </p:blipFill>
        <p:spPr>
          <a:xfrm>
            <a:off x="5941938" y="2687449"/>
            <a:ext cx="1318753" cy="125829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1519"/>
          <a:stretch/>
        </p:blipFill>
        <p:spPr>
          <a:xfrm>
            <a:off x="5941938" y="4629863"/>
            <a:ext cx="3149400" cy="1361504"/>
          </a:xfrm>
          <a:prstGeom prst="rect">
            <a:avLst/>
          </a:prstGeom>
        </p:spPr>
      </p:pic>
      <p:grpSp>
        <p:nvGrpSpPr>
          <p:cNvPr id="11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2" name="Retângulo 11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871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02" b="74129"/>
          <a:stretch/>
        </p:blipFill>
        <p:spPr>
          <a:xfrm>
            <a:off x="745317" y="939213"/>
            <a:ext cx="8002898" cy="20745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79" y="4063485"/>
            <a:ext cx="2872650" cy="23642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2192" y="3185078"/>
            <a:ext cx="2678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REFERÊNCIAS:</a:t>
            </a:r>
            <a:endParaRPr lang="pt-B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51" y="3013764"/>
            <a:ext cx="3500637" cy="8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908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85" y="546480"/>
            <a:ext cx="8401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15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0" name="Retângulo 9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4" y="224974"/>
            <a:ext cx="7938834" cy="58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77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801"/>
            <a:ext cx="9207865" cy="48273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1037230"/>
            <a:ext cx="9144000" cy="131018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774334" y="1628048"/>
            <a:ext cx="2446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97,30 %</a:t>
            </a:r>
            <a:endParaRPr lang="pt-BR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8709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7" y="0"/>
            <a:ext cx="8361103" cy="68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70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6" y="106490"/>
            <a:ext cx="8924630" cy="66218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69" y="5376690"/>
            <a:ext cx="4644557" cy="12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22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11" name="Retângulo 10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8" y="117427"/>
            <a:ext cx="8844840" cy="56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785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2314" y="409549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TERRAS INDÍGENAS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439"/>
            <a:ext cx="9148822" cy="2977629"/>
          </a:xfrm>
          <a:prstGeom prst="rect">
            <a:avLst/>
          </a:prstGeom>
        </p:spPr>
      </p:pic>
      <p:grpSp>
        <p:nvGrpSpPr>
          <p:cNvPr id="6" name="Grupo 29"/>
          <p:cNvGrpSpPr/>
          <p:nvPr/>
        </p:nvGrpSpPr>
        <p:grpSpPr>
          <a:xfrm>
            <a:off x="0" y="6291618"/>
            <a:ext cx="9170820" cy="566382"/>
            <a:chOff x="-1" y="6081712"/>
            <a:chExt cx="12193200" cy="776287"/>
          </a:xfrm>
        </p:grpSpPr>
        <p:sp>
          <p:nvSpPr>
            <p:cNvPr id="7" name="Retângulo 6"/>
            <p:cNvSpPr/>
            <p:nvPr/>
          </p:nvSpPr>
          <p:spPr>
            <a:xfrm>
              <a:off x="-1" y="6081712"/>
              <a:ext cx="12193200" cy="776287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225" y="6136793"/>
              <a:ext cx="2337078" cy="66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9269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93</Words>
  <Application>Microsoft Office PowerPoint</Application>
  <PresentationFormat>Apresentação na tela (4:3)</PresentationFormat>
  <Paragraphs>41</Paragraphs>
  <Slides>22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Dotum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SOAP</dc:creator>
  <cp:lastModifiedBy>Thais Lins</cp:lastModifiedBy>
  <cp:revision>447</cp:revision>
  <dcterms:modified xsi:type="dcterms:W3CDTF">2020-09-24T21:48:08Z</dcterms:modified>
</cp:coreProperties>
</file>