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283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56" r:id="rId20"/>
    <p:sldId id="264" r:id="rId21"/>
    <p:sldId id="265" r:id="rId22"/>
    <p:sldId id="284" r:id="rId23"/>
  </p:sldIdLst>
  <p:sldSz cx="12192000" cy="6858000"/>
  <p:notesSz cx="6858000" cy="92964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18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3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54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72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5909" algn="l" defTabSz="91436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090" algn="l" defTabSz="91436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272" algn="l" defTabSz="91436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454" algn="l" defTabSz="91436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 showGuides="1">
      <p:cViewPr varScale="1">
        <p:scale>
          <a:sx n="69" d="100"/>
          <a:sy n="69" d="100"/>
        </p:scale>
        <p:origin x="85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C5180-0876-46BE-B247-2A09E69B7B4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C003FA3-26EF-4F93-99A7-A6D1F514C53C}">
      <dgm:prSet phldrT="[Texto]" custT="1"/>
      <dgm:spPr>
        <a:solidFill>
          <a:srgbClr val="0000FF">
            <a:alpha val="50000"/>
          </a:srgbClr>
        </a:solidFill>
      </dgm:spPr>
      <dgm:t>
        <a:bodyPr/>
        <a:lstStyle/>
        <a:p>
          <a:r>
            <a:rPr lang="pt-BR" sz="2000" dirty="0" smtClean="0"/>
            <a:t>Reformulação</a:t>
          </a:r>
          <a:endParaRPr lang="pt-BR" sz="2000" dirty="0"/>
        </a:p>
      </dgm:t>
    </dgm:pt>
    <dgm:pt modelId="{BE793250-E2AF-4451-A706-9F81D1C56C78}" type="parTrans" cxnId="{792A7A98-7B13-4C49-98DF-6738BB2F786A}">
      <dgm:prSet/>
      <dgm:spPr/>
      <dgm:t>
        <a:bodyPr/>
        <a:lstStyle/>
        <a:p>
          <a:endParaRPr lang="pt-BR" sz="1400"/>
        </a:p>
      </dgm:t>
    </dgm:pt>
    <dgm:pt modelId="{0E72BF5C-27CC-42BD-AFB0-6C914D7D39FF}" type="sibTrans" cxnId="{792A7A98-7B13-4C49-98DF-6738BB2F786A}">
      <dgm:prSet/>
      <dgm:spPr/>
      <dgm:t>
        <a:bodyPr/>
        <a:lstStyle/>
        <a:p>
          <a:endParaRPr lang="pt-BR" sz="1400"/>
        </a:p>
      </dgm:t>
    </dgm:pt>
    <dgm:pt modelId="{7B26D2DB-4F13-425A-AC44-E341AAA4BFF2}">
      <dgm:prSet phldrT="[Texto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pt-BR" sz="1800" dirty="0" smtClean="0"/>
            <a:t>Boas práticas agropecuárias</a:t>
          </a:r>
          <a:endParaRPr lang="pt-BR" sz="1800" dirty="0"/>
        </a:p>
      </dgm:t>
    </dgm:pt>
    <dgm:pt modelId="{088379D3-4740-42CE-A396-1F00EF932FAC}" type="parTrans" cxnId="{A955ECE9-D5B2-4EC9-9801-B6FD1AD99299}">
      <dgm:prSet/>
      <dgm:spPr/>
      <dgm:t>
        <a:bodyPr/>
        <a:lstStyle/>
        <a:p>
          <a:endParaRPr lang="pt-BR" sz="1400"/>
        </a:p>
      </dgm:t>
    </dgm:pt>
    <dgm:pt modelId="{8B7A0DF8-7484-4DEC-8DAB-21ECB106A5EA}" type="sibTrans" cxnId="{A955ECE9-D5B2-4EC9-9801-B6FD1AD99299}">
      <dgm:prSet/>
      <dgm:spPr/>
      <dgm:t>
        <a:bodyPr/>
        <a:lstStyle/>
        <a:p>
          <a:endParaRPr lang="pt-BR" sz="1400"/>
        </a:p>
      </dgm:t>
    </dgm:pt>
    <dgm:pt modelId="{1BA78721-5A55-4E8F-BB63-03E1575CD28A}">
      <dgm:prSet phldrT="[Texto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pt-BR" sz="1900" b="0" dirty="0" smtClean="0"/>
            <a:t>Sustentabilidade</a:t>
          </a:r>
          <a:endParaRPr lang="pt-BR" sz="1900" b="0" dirty="0"/>
        </a:p>
      </dgm:t>
    </dgm:pt>
    <dgm:pt modelId="{4B068E18-1C61-4BDF-8AD4-65C6F93E5863}" type="parTrans" cxnId="{402EA684-FAE5-46FB-A0F7-8BE1575CEA37}">
      <dgm:prSet/>
      <dgm:spPr/>
      <dgm:t>
        <a:bodyPr/>
        <a:lstStyle/>
        <a:p>
          <a:endParaRPr lang="pt-BR" sz="1400"/>
        </a:p>
      </dgm:t>
    </dgm:pt>
    <dgm:pt modelId="{E0E80FCB-8703-4327-971F-C807695CE2F2}" type="sibTrans" cxnId="{402EA684-FAE5-46FB-A0F7-8BE1575CEA37}">
      <dgm:prSet/>
      <dgm:spPr/>
      <dgm:t>
        <a:bodyPr/>
        <a:lstStyle/>
        <a:p>
          <a:endParaRPr lang="pt-BR" sz="1400"/>
        </a:p>
      </dgm:t>
    </dgm:pt>
    <dgm:pt modelId="{6C2EA90C-5C77-4367-A412-DBBB9D6FCF97}">
      <dgm:prSet phldrT="[Texto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pt-BR" sz="2000" dirty="0" smtClean="0"/>
            <a:t>Qualidade de carcaça</a:t>
          </a:r>
          <a:endParaRPr lang="pt-BR" sz="2000" dirty="0"/>
        </a:p>
      </dgm:t>
    </dgm:pt>
    <dgm:pt modelId="{B7A148A1-98F1-418A-B710-33EAA8783FAF}" type="parTrans" cxnId="{0D8A7B3C-C105-491B-9E32-47EA3D76AEB9}">
      <dgm:prSet/>
      <dgm:spPr/>
      <dgm:t>
        <a:bodyPr/>
        <a:lstStyle/>
        <a:p>
          <a:endParaRPr lang="pt-BR" sz="1400"/>
        </a:p>
      </dgm:t>
    </dgm:pt>
    <dgm:pt modelId="{84C826AE-F3F9-4CD4-9B11-F98BB99D197C}" type="sibTrans" cxnId="{0D8A7B3C-C105-491B-9E32-47EA3D76AEB9}">
      <dgm:prSet/>
      <dgm:spPr/>
      <dgm:t>
        <a:bodyPr/>
        <a:lstStyle/>
        <a:p>
          <a:endParaRPr lang="pt-BR" sz="1400"/>
        </a:p>
      </dgm:t>
    </dgm:pt>
    <dgm:pt modelId="{9BCC98EC-A449-49FF-B8DC-F001C5160C37}">
      <dgm:prSet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pt-BR" sz="2000" dirty="0" smtClean="0"/>
            <a:t>Gestão sanitária</a:t>
          </a:r>
          <a:endParaRPr lang="pt-BR" sz="2000" dirty="0"/>
        </a:p>
      </dgm:t>
    </dgm:pt>
    <dgm:pt modelId="{FEDB94BC-F9AE-4E3B-B32F-E6F65A89A970}" type="parTrans" cxnId="{EEEE9A73-828F-4B1D-8EE6-B330D2819B41}">
      <dgm:prSet/>
      <dgm:spPr/>
      <dgm:t>
        <a:bodyPr/>
        <a:lstStyle/>
        <a:p>
          <a:endParaRPr lang="pt-BR" sz="1400"/>
        </a:p>
      </dgm:t>
    </dgm:pt>
    <dgm:pt modelId="{38AF0F02-2761-44D9-A4F7-C83969934876}" type="sibTrans" cxnId="{EEEE9A73-828F-4B1D-8EE6-B330D2819B41}">
      <dgm:prSet/>
      <dgm:spPr/>
      <dgm:t>
        <a:bodyPr/>
        <a:lstStyle/>
        <a:p>
          <a:endParaRPr lang="pt-BR" sz="1400"/>
        </a:p>
      </dgm:t>
    </dgm:pt>
    <dgm:pt modelId="{407C6F70-FED8-4769-9D89-0FE206D955DB}" type="pres">
      <dgm:prSet presAssocID="{40BC5180-0876-46BE-B247-2A09E69B7B4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9121998-9EC1-4AD6-8B39-A8A0D44325DC}" type="pres">
      <dgm:prSet presAssocID="{40BC5180-0876-46BE-B247-2A09E69B7B4F}" presName="radial" presStyleCnt="0">
        <dgm:presLayoutVars>
          <dgm:animLvl val="ctr"/>
        </dgm:presLayoutVars>
      </dgm:prSet>
      <dgm:spPr/>
    </dgm:pt>
    <dgm:pt modelId="{A25AC148-1642-4169-B63C-5AC2B9219093}" type="pres">
      <dgm:prSet presAssocID="{EC003FA3-26EF-4F93-99A7-A6D1F514C53C}" presName="centerShape" presStyleLbl="vennNode1" presStyleIdx="0" presStyleCnt="5" custLinFactNeighborX="886" custLinFactNeighborY="13252"/>
      <dgm:spPr/>
      <dgm:t>
        <a:bodyPr/>
        <a:lstStyle/>
        <a:p>
          <a:endParaRPr lang="pt-BR"/>
        </a:p>
      </dgm:t>
    </dgm:pt>
    <dgm:pt modelId="{D5671675-CA89-4C6F-AA17-8F528111AC6D}" type="pres">
      <dgm:prSet presAssocID="{7B26D2DB-4F13-425A-AC44-E341AAA4BFF2}" presName="node" presStyleLbl="vennNode1" presStyleIdx="1" presStyleCnt="5" custScaleX="153586" custScaleY="132216" custRadScaleRad="78425" custRadScaleInc="-574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D684CA-E7E1-4D9E-9A06-000F181B0D8D}" type="pres">
      <dgm:prSet presAssocID="{1BA78721-5A55-4E8F-BB63-03E1575CD28A}" presName="node" presStyleLbl="vennNode1" presStyleIdx="2" presStyleCnt="5" custScaleX="176445" custScaleY="145534" custRadScaleRad="125199" custRadScaleInc="154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2CD971-85FF-4F7F-87C2-192425F036ED}" type="pres">
      <dgm:prSet presAssocID="{6C2EA90C-5C77-4367-A412-DBBB9D6FCF97}" presName="node" presStyleLbl="vennNode1" presStyleIdx="3" presStyleCnt="5" custScaleX="151179" custScaleY="132216" custRadScaleRad="76076" custRadScaleInc="-1441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93CA88-E7AC-494E-B55F-DEE1CA0E9CCA}" type="pres">
      <dgm:prSet presAssocID="{9BCC98EC-A449-49FF-B8DC-F001C5160C37}" presName="node" presStyleLbl="vennNode1" presStyleIdx="4" presStyleCnt="5" custScaleX="168487" custScaleY="138318" custRadScaleRad="125299" custRadScaleInc="-173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6AEF6B5-E78F-4301-A055-C5586640FA1F}" type="presOf" srcId="{9BCC98EC-A449-49FF-B8DC-F001C5160C37}" destId="{E693CA88-E7AC-494E-B55F-DEE1CA0E9CCA}" srcOrd="0" destOrd="0" presId="urn:microsoft.com/office/officeart/2005/8/layout/radial3"/>
    <dgm:cxn modelId="{0D8A7B3C-C105-491B-9E32-47EA3D76AEB9}" srcId="{EC003FA3-26EF-4F93-99A7-A6D1F514C53C}" destId="{6C2EA90C-5C77-4367-A412-DBBB9D6FCF97}" srcOrd="2" destOrd="0" parTransId="{B7A148A1-98F1-418A-B710-33EAA8783FAF}" sibTransId="{84C826AE-F3F9-4CD4-9B11-F98BB99D197C}"/>
    <dgm:cxn modelId="{792A7A98-7B13-4C49-98DF-6738BB2F786A}" srcId="{40BC5180-0876-46BE-B247-2A09E69B7B4F}" destId="{EC003FA3-26EF-4F93-99A7-A6D1F514C53C}" srcOrd="0" destOrd="0" parTransId="{BE793250-E2AF-4451-A706-9F81D1C56C78}" sibTransId="{0E72BF5C-27CC-42BD-AFB0-6C914D7D39FF}"/>
    <dgm:cxn modelId="{BD7CB335-5713-42CC-B1F0-0FD94F3AC045}" type="presOf" srcId="{6C2EA90C-5C77-4367-A412-DBBB9D6FCF97}" destId="{D02CD971-85FF-4F7F-87C2-192425F036ED}" srcOrd="0" destOrd="0" presId="urn:microsoft.com/office/officeart/2005/8/layout/radial3"/>
    <dgm:cxn modelId="{DABA7F96-F29B-4088-A486-7867395554DF}" type="presOf" srcId="{7B26D2DB-4F13-425A-AC44-E341AAA4BFF2}" destId="{D5671675-CA89-4C6F-AA17-8F528111AC6D}" srcOrd="0" destOrd="0" presId="urn:microsoft.com/office/officeart/2005/8/layout/radial3"/>
    <dgm:cxn modelId="{EEEE9A73-828F-4B1D-8EE6-B330D2819B41}" srcId="{EC003FA3-26EF-4F93-99A7-A6D1F514C53C}" destId="{9BCC98EC-A449-49FF-B8DC-F001C5160C37}" srcOrd="3" destOrd="0" parTransId="{FEDB94BC-F9AE-4E3B-B32F-E6F65A89A970}" sibTransId="{38AF0F02-2761-44D9-A4F7-C83969934876}"/>
    <dgm:cxn modelId="{7C5CA2A1-442E-46C8-B508-C2783D74CE72}" type="presOf" srcId="{1BA78721-5A55-4E8F-BB63-03E1575CD28A}" destId="{B6D684CA-E7E1-4D9E-9A06-000F181B0D8D}" srcOrd="0" destOrd="0" presId="urn:microsoft.com/office/officeart/2005/8/layout/radial3"/>
    <dgm:cxn modelId="{402EA684-FAE5-46FB-A0F7-8BE1575CEA37}" srcId="{EC003FA3-26EF-4F93-99A7-A6D1F514C53C}" destId="{1BA78721-5A55-4E8F-BB63-03E1575CD28A}" srcOrd="1" destOrd="0" parTransId="{4B068E18-1C61-4BDF-8AD4-65C6F93E5863}" sibTransId="{E0E80FCB-8703-4327-971F-C807695CE2F2}"/>
    <dgm:cxn modelId="{A9A5A290-2718-4F17-AE7B-E19457230127}" type="presOf" srcId="{EC003FA3-26EF-4F93-99A7-A6D1F514C53C}" destId="{A25AC148-1642-4169-B63C-5AC2B9219093}" srcOrd="0" destOrd="0" presId="urn:microsoft.com/office/officeart/2005/8/layout/radial3"/>
    <dgm:cxn modelId="{31FA85D3-7B4D-492F-877A-FD765F29F356}" type="presOf" srcId="{40BC5180-0876-46BE-B247-2A09E69B7B4F}" destId="{407C6F70-FED8-4769-9D89-0FE206D955DB}" srcOrd="0" destOrd="0" presId="urn:microsoft.com/office/officeart/2005/8/layout/radial3"/>
    <dgm:cxn modelId="{A955ECE9-D5B2-4EC9-9801-B6FD1AD99299}" srcId="{EC003FA3-26EF-4F93-99A7-A6D1F514C53C}" destId="{7B26D2DB-4F13-425A-AC44-E341AAA4BFF2}" srcOrd="0" destOrd="0" parTransId="{088379D3-4740-42CE-A396-1F00EF932FAC}" sibTransId="{8B7A0DF8-7484-4DEC-8DAB-21ECB106A5EA}"/>
    <dgm:cxn modelId="{FCB6EB03-7CB9-4D9E-B359-795E370101D7}" type="presParOf" srcId="{407C6F70-FED8-4769-9D89-0FE206D955DB}" destId="{69121998-9EC1-4AD6-8B39-A8A0D44325DC}" srcOrd="0" destOrd="0" presId="urn:microsoft.com/office/officeart/2005/8/layout/radial3"/>
    <dgm:cxn modelId="{99F3A665-7D93-4EAC-BDA0-FC4C1F81FA87}" type="presParOf" srcId="{69121998-9EC1-4AD6-8B39-A8A0D44325DC}" destId="{A25AC148-1642-4169-B63C-5AC2B9219093}" srcOrd="0" destOrd="0" presId="urn:microsoft.com/office/officeart/2005/8/layout/radial3"/>
    <dgm:cxn modelId="{03309F3C-1778-4F42-8BF7-21070399C018}" type="presParOf" srcId="{69121998-9EC1-4AD6-8B39-A8A0D44325DC}" destId="{D5671675-CA89-4C6F-AA17-8F528111AC6D}" srcOrd="1" destOrd="0" presId="urn:microsoft.com/office/officeart/2005/8/layout/radial3"/>
    <dgm:cxn modelId="{96D7287C-C862-48D0-B322-2C6D5A93698E}" type="presParOf" srcId="{69121998-9EC1-4AD6-8B39-A8A0D44325DC}" destId="{B6D684CA-E7E1-4D9E-9A06-000F181B0D8D}" srcOrd="2" destOrd="0" presId="urn:microsoft.com/office/officeart/2005/8/layout/radial3"/>
    <dgm:cxn modelId="{1260492F-CADB-4F4D-B975-298AEEBCFD72}" type="presParOf" srcId="{69121998-9EC1-4AD6-8B39-A8A0D44325DC}" destId="{D02CD971-85FF-4F7F-87C2-192425F036ED}" srcOrd="3" destOrd="0" presId="urn:microsoft.com/office/officeart/2005/8/layout/radial3"/>
    <dgm:cxn modelId="{B60DFD84-81EB-4998-9290-D428B6BF490E}" type="presParOf" srcId="{69121998-9EC1-4AD6-8B39-A8A0D44325DC}" destId="{E693CA88-E7AC-494E-B55F-DEE1CA0E9CC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74AC05-33E5-4671-B49F-426FDC10A6E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0186A74-A1EB-4461-8534-D87F7FDFB617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Produção de animais de qualidade com uma genética voltada para acabamento de carcaça</a:t>
          </a:r>
          <a:endParaRPr lang="pt-BR" sz="2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ADA5A-E0FF-4977-907F-57F715B2D169}" type="parTrans" cxnId="{E84D709E-67B2-479C-B5CA-427E2FA10EB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5C9CFD8-6562-42A3-B34C-37116032948C}" type="sibTrans" cxnId="{E84D709E-67B2-479C-B5CA-427E2FA10EB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62D860A-BFFE-481C-9460-C3CD506BBEDC}">
      <dgm:prSet phldrT="[Texto]" custT="1"/>
      <dgm:spPr>
        <a:solidFill>
          <a:srgbClr val="003399"/>
        </a:solidFill>
      </dgm:spPr>
      <dgm:t>
        <a:bodyPr/>
        <a:lstStyle/>
        <a:p>
          <a:r>
            <a:rPr lang="pt-BR" sz="3000" b="1" dirty="0" smtClean="0">
              <a:solidFill>
                <a:schemeClr val="bg1"/>
              </a:solidFill>
            </a:rPr>
            <a:t>Incentivos para índices estratégicos e de mercado</a:t>
          </a:r>
        </a:p>
      </dgm:t>
    </dgm:pt>
    <dgm:pt modelId="{E2F4A4FD-F944-4415-8F51-84589E7C8EF5}" type="parTrans" cxnId="{66E8A1DB-A26B-45CA-83D4-A2CE1324E77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53C4514-C3D2-4CC6-BC7D-530798D6E0A7}" type="sibTrans" cxnId="{66E8A1DB-A26B-45CA-83D4-A2CE1324E77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5E4F202-DA72-4BC0-9182-04F35B9F7AAE}">
      <dgm:prSet phldrT="[Texto]" custT="1"/>
      <dgm:spPr>
        <a:solidFill>
          <a:srgbClr val="003399"/>
        </a:solidFill>
      </dgm:spPr>
      <dgm:t>
        <a:bodyPr/>
        <a:lstStyle/>
        <a:p>
          <a:r>
            <a:rPr lang="pt-BR" sz="3000" b="1" dirty="0" smtClean="0">
              <a:solidFill>
                <a:schemeClr val="bg1"/>
              </a:solidFill>
            </a:rPr>
            <a:t>Maior valorização do Responsável Técnico no programa.</a:t>
          </a:r>
          <a:endParaRPr lang="pt-BR" sz="3000" b="1" dirty="0">
            <a:solidFill>
              <a:schemeClr val="bg1"/>
            </a:solidFill>
          </a:endParaRPr>
        </a:p>
      </dgm:t>
    </dgm:pt>
    <dgm:pt modelId="{0591D95E-C4A2-4C3A-B819-B8B036FDFD04}" type="parTrans" cxnId="{31D34FA4-07F7-494D-9FAA-0473A551CE9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A0D731F-A3BD-4CCC-9295-4D0F561BE589}" type="sibTrans" cxnId="{31D34FA4-07F7-494D-9FAA-0473A551CE9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B69A60E-FC59-48D4-AB2F-04C93E7668AB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3000" b="1" dirty="0" smtClean="0">
              <a:solidFill>
                <a:schemeClr val="bg1"/>
              </a:solidFill>
            </a:rPr>
            <a:t>Sistemas de produção mais eficientes</a:t>
          </a:r>
          <a:endParaRPr lang="pt-BR" sz="3000" b="1" dirty="0">
            <a:solidFill>
              <a:schemeClr val="bg1"/>
            </a:solidFill>
          </a:endParaRPr>
        </a:p>
      </dgm:t>
    </dgm:pt>
    <dgm:pt modelId="{9E7FFE3F-D7D0-4C8A-A47B-E0955F8971BF}" type="parTrans" cxnId="{F1E4DA8D-05D9-454D-B0BE-8C31E89DFD1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F8CA0F5-6E59-4F7B-9607-2D9C66F67A28}" type="sibTrans" cxnId="{F1E4DA8D-05D9-454D-B0BE-8C31E89DFD1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3249796-7848-4FB4-A082-85E8DFE4CB77}">
      <dgm:prSet phldrT="[Texto]"/>
      <dgm:spPr/>
      <dgm:t>
        <a:bodyPr/>
        <a:lstStyle/>
        <a:p>
          <a:endParaRPr lang="pt-BR" dirty="0" smtClean="0">
            <a:solidFill>
              <a:schemeClr val="tx1"/>
            </a:solidFill>
          </a:endParaRPr>
        </a:p>
      </dgm:t>
    </dgm:pt>
    <dgm:pt modelId="{5320FEC1-E4C4-474E-9B55-4A270D6C6B94}" type="sibTrans" cxnId="{78A2CFB8-A640-4023-AF41-A4E58D2493A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F6FEFE9-F1E6-4394-A605-E11C1F127D09}" type="parTrans" cxnId="{78A2CFB8-A640-4023-AF41-A4E58D2493A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4EB0776-6E45-4F85-A46B-2A7DA1F8E0D7}" type="pres">
      <dgm:prSet presAssocID="{C374AC05-33E5-4671-B49F-426FDC10A6E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A4ACEB3-748D-41A5-AF87-8F0E57E05806}" type="pres">
      <dgm:prSet presAssocID="{C374AC05-33E5-4671-B49F-426FDC10A6E0}" presName="matrix" presStyleCnt="0"/>
      <dgm:spPr/>
    </dgm:pt>
    <dgm:pt modelId="{082F4F41-8F4A-4668-9B58-BFBC146CF277}" type="pres">
      <dgm:prSet presAssocID="{C374AC05-33E5-4671-B49F-426FDC10A6E0}" presName="tile1" presStyleLbl="node1" presStyleIdx="0" presStyleCnt="4" custLinFactNeighborX="-3" custLinFactNeighborY="0"/>
      <dgm:spPr/>
      <dgm:t>
        <a:bodyPr/>
        <a:lstStyle/>
        <a:p>
          <a:endParaRPr lang="pt-BR"/>
        </a:p>
      </dgm:t>
    </dgm:pt>
    <dgm:pt modelId="{A8E1B55C-FEC9-4781-A7EB-FE2C6E0D5421}" type="pres">
      <dgm:prSet presAssocID="{C374AC05-33E5-4671-B49F-426FDC10A6E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E7B975-214E-406B-8D73-03C1AF50EC56}" type="pres">
      <dgm:prSet presAssocID="{C374AC05-33E5-4671-B49F-426FDC10A6E0}" presName="tile2" presStyleLbl="node1" presStyleIdx="1" presStyleCnt="4" custLinFactNeighborX="-1895"/>
      <dgm:spPr/>
      <dgm:t>
        <a:bodyPr/>
        <a:lstStyle/>
        <a:p>
          <a:endParaRPr lang="pt-BR"/>
        </a:p>
      </dgm:t>
    </dgm:pt>
    <dgm:pt modelId="{48133C63-0FE2-4BF4-BA3F-0202E7FAA778}" type="pres">
      <dgm:prSet presAssocID="{C374AC05-33E5-4671-B49F-426FDC10A6E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D3219B-01B5-40D0-B16D-FCD42089BE08}" type="pres">
      <dgm:prSet presAssocID="{C374AC05-33E5-4671-B49F-426FDC10A6E0}" presName="tile3" presStyleLbl="node1" presStyleIdx="2" presStyleCnt="4" custLinFactNeighborX="-3" custLinFactNeighborY="0"/>
      <dgm:spPr/>
      <dgm:t>
        <a:bodyPr/>
        <a:lstStyle/>
        <a:p>
          <a:endParaRPr lang="pt-BR"/>
        </a:p>
      </dgm:t>
    </dgm:pt>
    <dgm:pt modelId="{F7C885FC-1A25-450A-8871-D11C495BCFC9}" type="pres">
      <dgm:prSet presAssocID="{C374AC05-33E5-4671-B49F-426FDC10A6E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FBF979-C2F9-4C13-AA01-A72322596680}" type="pres">
      <dgm:prSet presAssocID="{C374AC05-33E5-4671-B49F-426FDC10A6E0}" presName="tile4" presStyleLbl="node1" presStyleIdx="3" presStyleCnt="4" custLinFactNeighborX="-1519"/>
      <dgm:spPr/>
      <dgm:t>
        <a:bodyPr/>
        <a:lstStyle/>
        <a:p>
          <a:endParaRPr lang="pt-BR"/>
        </a:p>
      </dgm:t>
    </dgm:pt>
    <dgm:pt modelId="{2D36EABC-C80A-4E1A-B662-D34EA0207C2F}" type="pres">
      <dgm:prSet presAssocID="{C374AC05-33E5-4671-B49F-426FDC10A6E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57C9DB-5D1D-4886-AB48-2AEB2D604D49}" type="pres">
      <dgm:prSet presAssocID="{C374AC05-33E5-4671-B49F-426FDC10A6E0}" presName="centerTile" presStyleLbl="fgShp" presStyleIdx="0" presStyleCnt="1" custScaleY="75947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8863C231-F8CC-4E9E-AD26-8ADAC719F25A}" type="presOf" srcId="{8B69A60E-FC59-48D4-AB2F-04C93E7668AB}" destId="{17FBF979-C2F9-4C13-AA01-A72322596680}" srcOrd="0" destOrd="0" presId="urn:microsoft.com/office/officeart/2005/8/layout/matrix1"/>
    <dgm:cxn modelId="{587D6267-DF6E-4A1D-B000-81A70E8E44D4}" type="presOf" srcId="{C374AC05-33E5-4671-B49F-426FDC10A6E0}" destId="{94EB0776-6E45-4F85-A46B-2A7DA1F8E0D7}" srcOrd="0" destOrd="0" presId="urn:microsoft.com/office/officeart/2005/8/layout/matrix1"/>
    <dgm:cxn modelId="{210746D0-6D36-462C-8809-6485173C2B7C}" type="presOf" srcId="{C62D860A-BFFE-481C-9460-C3CD506BBEDC}" destId="{48133C63-0FE2-4BF4-BA3F-0202E7FAA778}" srcOrd="1" destOrd="0" presId="urn:microsoft.com/office/officeart/2005/8/layout/matrix1"/>
    <dgm:cxn modelId="{5B4F628E-A4F1-4D8D-B09A-441AF675F00A}" type="presOf" srcId="{A0186A74-A1EB-4461-8534-D87F7FDFB617}" destId="{082F4F41-8F4A-4668-9B58-BFBC146CF277}" srcOrd="0" destOrd="0" presId="urn:microsoft.com/office/officeart/2005/8/layout/matrix1"/>
    <dgm:cxn modelId="{66E8A1DB-A26B-45CA-83D4-A2CE1324E779}" srcId="{23249796-7848-4FB4-A082-85E8DFE4CB77}" destId="{C62D860A-BFFE-481C-9460-C3CD506BBEDC}" srcOrd="1" destOrd="0" parTransId="{E2F4A4FD-F944-4415-8F51-84589E7C8EF5}" sibTransId="{953C4514-C3D2-4CC6-BC7D-530798D6E0A7}"/>
    <dgm:cxn modelId="{4E3C03E3-E05D-4ED3-A916-E70B6CCE4C17}" type="presOf" srcId="{8B69A60E-FC59-48D4-AB2F-04C93E7668AB}" destId="{2D36EABC-C80A-4E1A-B662-D34EA0207C2F}" srcOrd="1" destOrd="0" presId="urn:microsoft.com/office/officeart/2005/8/layout/matrix1"/>
    <dgm:cxn modelId="{78A2CFB8-A640-4023-AF41-A4E58D2493AF}" srcId="{C374AC05-33E5-4671-B49F-426FDC10A6E0}" destId="{23249796-7848-4FB4-A082-85E8DFE4CB77}" srcOrd="0" destOrd="0" parTransId="{9F6FEFE9-F1E6-4394-A605-E11C1F127D09}" sibTransId="{5320FEC1-E4C4-474E-9B55-4A270D6C6B94}"/>
    <dgm:cxn modelId="{E84D709E-67B2-479C-B5CA-427E2FA10EB8}" srcId="{23249796-7848-4FB4-A082-85E8DFE4CB77}" destId="{A0186A74-A1EB-4461-8534-D87F7FDFB617}" srcOrd="0" destOrd="0" parTransId="{EF9ADA5A-E0FF-4977-907F-57F715B2D169}" sibTransId="{15C9CFD8-6562-42A3-B34C-37116032948C}"/>
    <dgm:cxn modelId="{F1E4DA8D-05D9-454D-B0BE-8C31E89DFD10}" srcId="{23249796-7848-4FB4-A082-85E8DFE4CB77}" destId="{8B69A60E-FC59-48D4-AB2F-04C93E7668AB}" srcOrd="3" destOrd="0" parTransId="{9E7FFE3F-D7D0-4C8A-A47B-E0955F8971BF}" sibTransId="{EF8CA0F5-6E59-4F7B-9607-2D9C66F67A28}"/>
    <dgm:cxn modelId="{E1BEB42F-DB34-4276-B536-B756557A7BAE}" type="presOf" srcId="{C62D860A-BFFE-481C-9460-C3CD506BBEDC}" destId="{5BE7B975-214E-406B-8D73-03C1AF50EC56}" srcOrd="0" destOrd="0" presId="urn:microsoft.com/office/officeart/2005/8/layout/matrix1"/>
    <dgm:cxn modelId="{FC37792C-FC86-49F2-A3DB-AD9E4A21569A}" type="presOf" srcId="{E5E4F202-DA72-4BC0-9182-04F35B9F7AAE}" destId="{F7C885FC-1A25-450A-8871-D11C495BCFC9}" srcOrd="1" destOrd="0" presId="urn:microsoft.com/office/officeart/2005/8/layout/matrix1"/>
    <dgm:cxn modelId="{EF2C389C-60CD-4982-942D-1DC051FC743F}" type="presOf" srcId="{E5E4F202-DA72-4BC0-9182-04F35B9F7AAE}" destId="{A9D3219B-01B5-40D0-B16D-FCD42089BE08}" srcOrd="0" destOrd="0" presId="urn:microsoft.com/office/officeart/2005/8/layout/matrix1"/>
    <dgm:cxn modelId="{471F15AA-D6B6-4322-8499-676F5E3861DC}" type="presOf" srcId="{23249796-7848-4FB4-A082-85E8DFE4CB77}" destId="{7957C9DB-5D1D-4886-AB48-2AEB2D604D49}" srcOrd="0" destOrd="0" presId="urn:microsoft.com/office/officeart/2005/8/layout/matrix1"/>
    <dgm:cxn modelId="{31D34FA4-07F7-494D-9FAA-0473A551CE92}" srcId="{23249796-7848-4FB4-A082-85E8DFE4CB77}" destId="{E5E4F202-DA72-4BC0-9182-04F35B9F7AAE}" srcOrd="2" destOrd="0" parTransId="{0591D95E-C4A2-4C3A-B819-B8B036FDFD04}" sibTransId="{FA0D731F-A3BD-4CCC-9295-4D0F561BE589}"/>
    <dgm:cxn modelId="{A73F03B7-C20B-46B2-B85A-C0053842DEA8}" type="presOf" srcId="{A0186A74-A1EB-4461-8534-D87F7FDFB617}" destId="{A8E1B55C-FEC9-4781-A7EB-FE2C6E0D5421}" srcOrd="1" destOrd="0" presId="urn:microsoft.com/office/officeart/2005/8/layout/matrix1"/>
    <dgm:cxn modelId="{309A82C1-F9A9-48A8-BF34-221D1DFD3D4C}" type="presParOf" srcId="{94EB0776-6E45-4F85-A46B-2A7DA1F8E0D7}" destId="{7A4ACEB3-748D-41A5-AF87-8F0E57E05806}" srcOrd="0" destOrd="0" presId="urn:microsoft.com/office/officeart/2005/8/layout/matrix1"/>
    <dgm:cxn modelId="{0D704643-7E0F-49D2-B5AF-8FAF11A1207F}" type="presParOf" srcId="{7A4ACEB3-748D-41A5-AF87-8F0E57E05806}" destId="{082F4F41-8F4A-4668-9B58-BFBC146CF277}" srcOrd="0" destOrd="0" presId="urn:microsoft.com/office/officeart/2005/8/layout/matrix1"/>
    <dgm:cxn modelId="{2C1AF327-06E2-4175-924F-B59A9EE83B6F}" type="presParOf" srcId="{7A4ACEB3-748D-41A5-AF87-8F0E57E05806}" destId="{A8E1B55C-FEC9-4781-A7EB-FE2C6E0D5421}" srcOrd="1" destOrd="0" presId="urn:microsoft.com/office/officeart/2005/8/layout/matrix1"/>
    <dgm:cxn modelId="{731BDE38-6657-4D98-883A-E6DF94718BA8}" type="presParOf" srcId="{7A4ACEB3-748D-41A5-AF87-8F0E57E05806}" destId="{5BE7B975-214E-406B-8D73-03C1AF50EC56}" srcOrd="2" destOrd="0" presId="urn:microsoft.com/office/officeart/2005/8/layout/matrix1"/>
    <dgm:cxn modelId="{6F6B4D3D-CF1C-46A8-8918-44526797B1AA}" type="presParOf" srcId="{7A4ACEB3-748D-41A5-AF87-8F0E57E05806}" destId="{48133C63-0FE2-4BF4-BA3F-0202E7FAA778}" srcOrd="3" destOrd="0" presId="urn:microsoft.com/office/officeart/2005/8/layout/matrix1"/>
    <dgm:cxn modelId="{290D06B4-4D3A-40B4-9914-67DBFE07CD0D}" type="presParOf" srcId="{7A4ACEB3-748D-41A5-AF87-8F0E57E05806}" destId="{A9D3219B-01B5-40D0-B16D-FCD42089BE08}" srcOrd="4" destOrd="0" presId="urn:microsoft.com/office/officeart/2005/8/layout/matrix1"/>
    <dgm:cxn modelId="{8E8EA772-2778-42AC-ACEB-A465EC273BEB}" type="presParOf" srcId="{7A4ACEB3-748D-41A5-AF87-8F0E57E05806}" destId="{F7C885FC-1A25-450A-8871-D11C495BCFC9}" srcOrd="5" destOrd="0" presId="urn:microsoft.com/office/officeart/2005/8/layout/matrix1"/>
    <dgm:cxn modelId="{9E9DC36A-ACE3-415B-840E-E4B0EF85348E}" type="presParOf" srcId="{7A4ACEB3-748D-41A5-AF87-8F0E57E05806}" destId="{17FBF979-C2F9-4C13-AA01-A72322596680}" srcOrd="6" destOrd="0" presId="urn:microsoft.com/office/officeart/2005/8/layout/matrix1"/>
    <dgm:cxn modelId="{C725F3F1-28D6-4C2A-B0EA-5729723F108E}" type="presParOf" srcId="{7A4ACEB3-748D-41A5-AF87-8F0E57E05806}" destId="{2D36EABC-C80A-4E1A-B662-D34EA0207C2F}" srcOrd="7" destOrd="0" presId="urn:microsoft.com/office/officeart/2005/8/layout/matrix1"/>
    <dgm:cxn modelId="{D39EC15A-5020-4D08-AE13-D53B63DA0C82}" type="presParOf" srcId="{94EB0776-6E45-4F85-A46B-2A7DA1F8E0D7}" destId="{7957C9DB-5D1D-4886-AB48-2AEB2D604D4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AC148-1642-4169-B63C-5AC2B9219093}">
      <dsp:nvSpPr>
        <dsp:cNvPr id="0" name=""/>
        <dsp:cNvSpPr/>
      </dsp:nvSpPr>
      <dsp:spPr>
        <a:xfrm>
          <a:off x="2234362" y="1573250"/>
          <a:ext cx="2740804" cy="2740804"/>
        </a:xfrm>
        <a:prstGeom prst="ellipse">
          <a:avLst/>
        </a:prstGeom>
        <a:solidFill>
          <a:srgbClr val="0000FF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Reformulação</a:t>
          </a:r>
          <a:endParaRPr lang="pt-BR" sz="2000" kern="1200" dirty="0"/>
        </a:p>
      </dsp:txBody>
      <dsp:txXfrm>
        <a:off x="2635743" y="1974631"/>
        <a:ext cx="1938042" cy="1938042"/>
      </dsp:txXfrm>
    </dsp:sp>
    <dsp:sp modelId="{D5671675-CA89-4C6F-AA17-8F528111AC6D}">
      <dsp:nvSpPr>
        <dsp:cNvPr id="0" name=""/>
        <dsp:cNvSpPr/>
      </dsp:nvSpPr>
      <dsp:spPr>
        <a:xfrm>
          <a:off x="1421896" y="697493"/>
          <a:ext cx="2104745" cy="1811890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Boas práticas agropecuárias</a:t>
          </a:r>
          <a:endParaRPr lang="pt-BR" sz="1800" kern="1200" dirty="0"/>
        </a:p>
      </dsp:txBody>
      <dsp:txXfrm>
        <a:off x="1730129" y="962838"/>
        <a:ext cx="1488279" cy="1281200"/>
      </dsp:txXfrm>
    </dsp:sp>
    <dsp:sp modelId="{B6D684CA-E7E1-4D9E-9A06-000F181B0D8D}">
      <dsp:nvSpPr>
        <dsp:cNvPr id="0" name=""/>
        <dsp:cNvSpPr/>
      </dsp:nvSpPr>
      <dsp:spPr>
        <a:xfrm>
          <a:off x="4533375" y="2010164"/>
          <a:ext cx="2418005" cy="1994400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kern="1200" dirty="0" smtClean="0"/>
            <a:t>Sustentabilidade</a:t>
          </a:r>
          <a:endParaRPr lang="pt-BR" sz="1900" b="0" kern="1200" dirty="0"/>
        </a:p>
      </dsp:txBody>
      <dsp:txXfrm>
        <a:off x="4887484" y="2302237"/>
        <a:ext cx="1709787" cy="1410254"/>
      </dsp:txXfrm>
    </dsp:sp>
    <dsp:sp modelId="{D02CD971-85FF-4F7F-87C2-192425F036ED}">
      <dsp:nvSpPr>
        <dsp:cNvPr id="0" name=""/>
        <dsp:cNvSpPr/>
      </dsp:nvSpPr>
      <dsp:spPr>
        <a:xfrm>
          <a:off x="3582156" y="697453"/>
          <a:ext cx="2071760" cy="1811890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Qualidade de carcaça</a:t>
          </a:r>
          <a:endParaRPr lang="pt-BR" sz="2000" kern="1200" dirty="0"/>
        </a:p>
      </dsp:txBody>
      <dsp:txXfrm>
        <a:off x="3885558" y="962798"/>
        <a:ext cx="1464956" cy="1281200"/>
      </dsp:txXfrm>
    </dsp:sp>
    <dsp:sp modelId="{E693CA88-E7AC-494E-B55F-DEE1CA0E9CCA}">
      <dsp:nvSpPr>
        <dsp:cNvPr id="0" name=""/>
        <dsp:cNvSpPr/>
      </dsp:nvSpPr>
      <dsp:spPr>
        <a:xfrm>
          <a:off x="265090" y="2126036"/>
          <a:ext cx="2308949" cy="1895512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Gestão sanitária</a:t>
          </a:r>
          <a:endParaRPr lang="pt-BR" sz="2000" kern="1200" dirty="0"/>
        </a:p>
      </dsp:txBody>
      <dsp:txXfrm>
        <a:off x="603228" y="2403627"/>
        <a:ext cx="1632673" cy="1340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F4F41-8F4A-4668-9B58-BFBC146CF277}">
      <dsp:nvSpPr>
        <dsp:cNvPr id="0" name=""/>
        <dsp:cNvSpPr/>
      </dsp:nvSpPr>
      <dsp:spPr>
        <a:xfrm rot="16200000">
          <a:off x="644287" y="-644287"/>
          <a:ext cx="2662776" cy="3951352"/>
        </a:xfrm>
        <a:prstGeom prst="round1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Produção de animais de qualidade com uma genética voltada para acabamento de carcaça</a:t>
          </a:r>
          <a:endParaRPr lang="pt-BR" sz="2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" y="1"/>
        <a:ext cx="3951352" cy="1997082"/>
      </dsp:txXfrm>
    </dsp:sp>
    <dsp:sp modelId="{5BE7B975-214E-406B-8D73-03C1AF50EC56}">
      <dsp:nvSpPr>
        <dsp:cNvPr id="0" name=""/>
        <dsp:cNvSpPr/>
      </dsp:nvSpPr>
      <dsp:spPr>
        <a:xfrm>
          <a:off x="3876473" y="0"/>
          <a:ext cx="3951352" cy="2662776"/>
        </a:xfrm>
        <a:prstGeom prst="round1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bg1"/>
              </a:solidFill>
            </a:rPr>
            <a:t>Incentivos para índices estratégicos e de mercado</a:t>
          </a:r>
        </a:p>
      </dsp:txBody>
      <dsp:txXfrm>
        <a:off x="3876473" y="0"/>
        <a:ext cx="3951352" cy="1997082"/>
      </dsp:txXfrm>
    </dsp:sp>
    <dsp:sp modelId="{A9D3219B-01B5-40D0-B16D-FCD42089BE08}">
      <dsp:nvSpPr>
        <dsp:cNvPr id="0" name=""/>
        <dsp:cNvSpPr/>
      </dsp:nvSpPr>
      <dsp:spPr>
        <a:xfrm rot="10800000">
          <a:off x="0" y="2662776"/>
          <a:ext cx="3951352" cy="2662776"/>
        </a:xfrm>
        <a:prstGeom prst="round1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bg1"/>
              </a:solidFill>
            </a:rPr>
            <a:t>Maior valorização do Responsável Técnico no programa.</a:t>
          </a:r>
          <a:endParaRPr lang="pt-BR" sz="3000" b="1" kern="1200" dirty="0">
            <a:solidFill>
              <a:schemeClr val="bg1"/>
            </a:solidFill>
          </a:endParaRPr>
        </a:p>
      </dsp:txBody>
      <dsp:txXfrm rot="10800000">
        <a:off x="0" y="3328470"/>
        <a:ext cx="3951352" cy="1997082"/>
      </dsp:txXfrm>
    </dsp:sp>
    <dsp:sp modelId="{17FBF979-C2F9-4C13-AA01-A72322596680}">
      <dsp:nvSpPr>
        <dsp:cNvPr id="0" name=""/>
        <dsp:cNvSpPr/>
      </dsp:nvSpPr>
      <dsp:spPr>
        <a:xfrm rot="5400000">
          <a:off x="4535618" y="2018488"/>
          <a:ext cx="2662776" cy="3951352"/>
        </a:xfrm>
        <a:prstGeom prst="round1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bg1"/>
              </a:solidFill>
            </a:rPr>
            <a:t>Sistemas de produção mais eficientes</a:t>
          </a:r>
          <a:endParaRPr lang="pt-BR" sz="3000" b="1" kern="1200" dirty="0">
            <a:solidFill>
              <a:schemeClr val="bg1"/>
            </a:solidFill>
          </a:endParaRPr>
        </a:p>
      </dsp:txBody>
      <dsp:txXfrm rot="-5400000">
        <a:off x="3891330" y="3328470"/>
        <a:ext cx="3951352" cy="1997082"/>
      </dsp:txXfrm>
    </dsp:sp>
    <dsp:sp modelId="{7957C9DB-5D1D-4886-AB48-2AEB2D604D49}">
      <dsp:nvSpPr>
        <dsp:cNvPr id="0" name=""/>
        <dsp:cNvSpPr/>
      </dsp:nvSpPr>
      <dsp:spPr>
        <a:xfrm>
          <a:off x="2765946" y="2157201"/>
          <a:ext cx="2370811" cy="101114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200" kern="1200" dirty="0" smtClean="0">
            <a:solidFill>
              <a:schemeClr val="tx1"/>
            </a:solidFill>
          </a:endParaRPr>
        </a:p>
      </dsp:txBody>
      <dsp:txXfrm>
        <a:off x="2815306" y="2206561"/>
        <a:ext cx="2272091" cy="912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04D422-2FDF-494D-9959-E00238BC1C38}" type="datetimeFigureOut">
              <a:rPr lang="pt-BR"/>
              <a:pPr>
                <a:defRPr/>
              </a:pPr>
              <a:t>06/04/2018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AD0DD4-B7A6-4187-A57E-CB457E5716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498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485000-4FDE-4849-95ED-90BD7B398062}" type="datetimeFigureOut">
              <a:rPr lang="pt-BR"/>
              <a:pPr>
                <a:defRPr/>
              </a:pPr>
              <a:t>06/04/2018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os estilos de texto mestres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F1EEE1-BCE2-4757-A2B3-74FD2F6D5C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795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Opção de tela de abertura </a:t>
            </a:r>
            <a:r>
              <a:rPr lang="pt-BR" baseline="0" dirty="0" smtClean="0"/>
              <a:t>sem imagem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266E-8F04-4A98-9398-218E01E7C90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55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Opção de tela de abertura </a:t>
            </a:r>
            <a:r>
              <a:rPr lang="pt-BR" baseline="0" dirty="0" smtClean="0"/>
              <a:t>sem imagem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266E-8F04-4A98-9398-218E01E7C90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02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Opção de tela de encerramento</a:t>
            </a:r>
            <a:endParaRPr lang="pt-B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266E-8F04-4A98-9398-218E01E7C90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60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Opção de tela de encerramento</a:t>
            </a:r>
            <a:endParaRPr lang="pt-B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266E-8F04-4A98-9398-218E01E7C90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1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81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15" y="324156"/>
            <a:ext cx="10515600" cy="715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estilo do título mestre</a:t>
            </a:r>
            <a:endParaRPr lang="pt-BR" dirty="0"/>
          </a:p>
        </p:txBody>
      </p:sp>
      <p:sp>
        <p:nvSpPr>
          <p:cNvPr id="7" name="Espaço Reservado para Texto 2"/>
          <p:cNvSpPr>
            <a:spLocks noGrp="1"/>
          </p:cNvSpPr>
          <p:nvPr>
            <p:ph idx="1"/>
          </p:nvPr>
        </p:nvSpPr>
        <p:spPr>
          <a:xfrm>
            <a:off x="405715" y="145986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noProof="0" dirty="0" smtClean="0"/>
              <a:t>Clique para editar os estilos de texto mestres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1426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06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ertura_img. grand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89" y="5949283"/>
            <a:ext cx="2111627" cy="584638"/>
          </a:xfrm>
          <a:prstGeom prst="rect">
            <a:avLst/>
          </a:prstGeom>
        </p:spPr>
      </p:pic>
      <p:sp>
        <p:nvSpPr>
          <p:cNvPr id="3" name="Espaço Reservado para Imagem 2"/>
          <p:cNvSpPr>
            <a:spLocks noGrp="1"/>
          </p:cNvSpPr>
          <p:nvPr>
            <p:ph type="pic" sz="quarter" idx="10"/>
          </p:nvPr>
        </p:nvSpPr>
        <p:spPr>
          <a:xfrm>
            <a:off x="-4777" y="1052513"/>
            <a:ext cx="12196777" cy="4032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-4777" y="0"/>
            <a:ext cx="7200800" cy="50851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1958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FBE1C0C3-C709-4F46-83D7-41208952BD4E}" type="datetimeFigureOut">
              <a:rPr lang="pt-BR" smtClean="0"/>
              <a:pPr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CC1168D8-1116-4DD8-95D4-678343E529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50516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oape Preco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16" y="6180881"/>
            <a:ext cx="1335384" cy="504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629" y="6090962"/>
            <a:ext cx="281117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CD1AD475-2B76-4DAD-86FF-4D72A3C4C1D8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CB735DCC-D3DC-4B0C-A9D3-992CCF4BD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56736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2204865"/>
            <a:ext cx="12192000" cy="46531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67" y="152664"/>
            <a:ext cx="91018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8724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506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682498" y="869635"/>
            <a:ext cx="8856984" cy="61555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</a:t>
            </a:r>
            <a:r>
              <a:rPr lang="pt-BR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Precoce MS</a:t>
            </a:r>
            <a:endParaRPr lang="pt-BR" sz="3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836712" y="0"/>
            <a:ext cx="1656184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1400" i="1" dirty="0"/>
              <a:t>Tela de abertura da apresentação: </a:t>
            </a:r>
            <a:r>
              <a:rPr lang="pt-BR" sz="1400" b="1" i="1" dirty="0"/>
              <a:t>opção 1</a:t>
            </a:r>
          </a:p>
          <a:p>
            <a:pPr algn="l"/>
            <a:endParaRPr lang="pt-BR" dirty="0">
              <a:solidFill>
                <a:srgbClr val="004994"/>
              </a:solidFill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" b="5360"/>
          <a:stretch>
            <a:fillRect/>
          </a:stretch>
        </p:blipFill>
        <p:spPr>
          <a:xfrm>
            <a:off x="2346536" y="1831610"/>
            <a:ext cx="7498927" cy="3305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3" name="CaixaDeTexto 42"/>
          <p:cNvSpPr txBox="1"/>
          <p:nvPr/>
        </p:nvSpPr>
        <p:spPr>
          <a:xfrm>
            <a:off x="2956228" y="5563765"/>
            <a:ext cx="6308127" cy="126188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31° Encontro </a:t>
            </a:r>
            <a:r>
              <a:rPr lang="pt-BR" b="1" dirty="0"/>
              <a:t>de Tecnologias </a:t>
            </a:r>
            <a:r>
              <a:rPr lang="pt-BR" b="1" dirty="0" smtClean="0"/>
              <a:t>para </a:t>
            </a:r>
            <a:r>
              <a:rPr lang="pt-BR" b="1" dirty="0"/>
              <a:t>Pecuária de </a:t>
            </a:r>
            <a:r>
              <a:rPr lang="pt-BR" b="1" dirty="0" smtClean="0"/>
              <a:t>Corte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Abril/2018</a:t>
            </a:r>
          </a:p>
          <a:p>
            <a:pPr algn="ctr"/>
            <a:endParaRPr 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40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066971" y="1091362"/>
            <a:ext cx="4339137" cy="715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Incentivo oferecido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75521" y="1538795"/>
            <a:ext cx="8496944" cy="133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351" dirty="0"/>
          </a:p>
          <a:p>
            <a:endParaRPr lang="pt-BR" sz="1351" dirty="0"/>
          </a:p>
          <a:p>
            <a:endParaRPr lang="pt-BR" sz="1351" dirty="0"/>
          </a:p>
          <a:p>
            <a:endParaRPr lang="pt-BR" sz="1351" dirty="0"/>
          </a:p>
          <a:p>
            <a:endParaRPr lang="pt-BR" sz="1351" dirty="0"/>
          </a:p>
          <a:p>
            <a:endParaRPr lang="pt-BR" sz="1351" dirty="0"/>
          </a:p>
        </p:txBody>
      </p:sp>
      <p:grpSp>
        <p:nvGrpSpPr>
          <p:cNvPr id="2" name="Grupo 1"/>
          <p:cNvGrpSpPr/>
          <p:nvPr/>
        </p:nvGrpSpPr>
        <p:grpSpPr>
          <a:xfrm>
            <a:off x="2066971" y="3058481"/>
            <a:ext cx="7903803" cy="1071902"/>
            <a:chOff x="723956" y="2569210"/>
            <a:chExt cx="10538404" cy="1429201"/>
          </a:xfrm>
        </p:grpSpPr>
        <p:sp>
          <p:nvSpPr>
            <p:cNvPr id="6" name="Retângulo 5"/>
            <p:cNvSpPr/>
            <p:nvPr/>
          </p:nvSpPr>
          <p:spPr>
            <a:xfrm>
              <a:off x="723956" y="2569210"/>
              <a:ext cx="10538404" cy="492442"/>
            </a:xfrm>
            <a:prstGeom prst="rect">
              <a:avLst/>
            </a:prstGeom>
            <a:gradFill>
              <a:gsLst>
                <a:gs pos="100000">
                  <a:schemeClr val="accent6"/>
                </a:gs>
                <a:gs pos="10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lvl="0"/>
              <a:r>
                <a:rPr lang="pt-BR" b="1" dirty="0">
                  <a:solidFill>
                    <a:schemeClr val="bg1"/>
                  </a:solidFill>
                </a:rPr>
                <a:t>Animal (produto)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723956" y="3474447"/>
              <a:ext cx="10538404" cy="492442"/>
            </a:xfrm>
            <a:prstGeom prst="rect">
              <a:avLst/>
            </a:prstGeom>
            <a:gradFill>
              <a:gsLst>
                <a:gs pos="98000">
                  <a:srgbClr val="339966"/>
                </a:gs>
                <a:gs pos="10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BR" b="1" dirty="0">
                  <a:solidFill>
                    <a:schemeClr val="bg1"/>
                  </a:solidFill>
                </a:rPr>
                <a:t>Estabelecimento Pecuário (processo)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7482843" y="2579466"/>
              <a:ext cx="33528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FF00"/>
                  </a:solidFill>
                </a:rPr>
                <a:t>70% do incentivo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482843" y="3505969"/>
              <a:ext cx="316991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FF00"/>
                  </a:solidFill>
                </a:rPr>
                <a:t>30% do incentivo</a:t>
              </a:r>
            </a:p>
          </p:txBody>
        </p:sp>
      </p:grpSp>
      <p:cxnSp>
        <p:nvCxnSpPr>
          <p:cNvPr id="12" name="Conector reto 11"/>
          <p:cNvCxnSpPr/>
          <p:nvPr/>
        </p:nvCxnSpPr>
        <p:spPr>
          <a:xfrm>
            <a:off x="1991544" y="1822767"/>
            <a:ext cx="82089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1991544" y="2075347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</a:rPr>
              <a:t>Até 67% do valor correspondente ao ICMS devido na operação</a:t>
            </a:r>
          </a:p>
        </p:txBody>
      </p:sp>
    </p:spTree>
    <p:extLst>
      <p:ext uri="{BB962C8B-B14F-4D97-AF65-F5344CB8AC3E}">
        <p14:creationId xmlns:p14="http://schemas.microsoft.com/office/powerpoint/2010/main" val="278438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4363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934395" y="1829325"/>
            <a:ext cx="8352928" cy="451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Critérios</a:t>
            </a:r>
          </a:p>
          <a:p>
            <a:pPr marL="214308" indent="-214308">
              <a:buFont typeface="Wingdings" panose="05000000000000000000" pitchFamily="2" charset="2"/>
              <a:buChar char="ü"/>
            </a:pPr>
            <a:r>
              <a:rPr lang="pt-BR" sz="2251" dirty="0"/>
              <a:t>Identificação individual de bovinos;</a:t>
            </a:r>
          </a:p>
          <a:p>
            <a:pPr marL="214308" indent="-21430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51" dirty="0"/>
              <a:t>Atributos de Boas Práticas Agropecuárias (BPA);</a:t>
            </a:r>
          </a:p>
          <a:p>
            <a:pPr marL="671497" lvl="1" indent="-21430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BPA-Precoce MS – </a:t>
            </a:r>
            <a:r>
              <a:rPr lang="pt-BR" sz="225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</a:t>
            </a:r>
            <a:r>
              <a:rPr lang="pt-BR" sz="22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atributos – curso EAD</a:t>
            </a:r>
          </a:p>
          <a:p>
            <a:pPr marL="214308" indent="-21430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51" dirty="0"/>
              <a:t>Tecnologias que promovam a sustentabilidade do processo produtivo;</a:t>
            </a:r>
          </a:p>
          <a:p>
            <a:pPr marL="214308" indent="-21430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51" dirty="0"/>
              <a:t>Participação em associações de produtores visando à produção comercial sistematizada e organizada (acordos mercadológicos)  </a:t>
            </a:r>
          </a:p>
          <a:p>
            <a:endParaRPr lang="pt-BR" sz="2251" dirty="0"/>
          </a:p>
        </p:txBody>
      </p:sp>
      <p:sp>
        <p:nvSpPr>
          <p:cNvPr id="3" name="Retângulo 2"/>
          <p:cNvSpPr/>
          <p:nvPr/>
        </p:nvSpPr>
        <p:spPr>
          <a:xfrm>
            <a:off x="1991547" y="996904"/>
            <a:ext cx="82016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do processo produtivo (estabelecimento rural)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1991544" y="1479867"/>
            <a:ext cx="82089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93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991547" y="996907"/>
            <a:ext cx="8201671" cy="57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1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Classificação dos estabelecimentos rurais</a:t>
            </a:r>
            <a:endParaRPr lang="pt-BR" sz="3151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866903" y="2212371"/>
            <a:ext cx="8357683" cy="1886205"/>
            <a:chOff x="602010" y="3992406"/>
            <a:chExt cx="10437894" cy="1442191"/>
          </a:xfrm>
        </p:grpSpPr>
        <p:sp>
          <p:nvSpPr>
            <p:cNvPr id="4" name="Retângulo 3"/>
            <p:cNvSpPr/>
            <p:nvPr/>
          </p:nvSpPr>
          <p:spPr>
            <a:xfrm>
              <a:off x="873234" y="3992406"/>
              <a:ext cx="2321204" cy="45888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3300" b="1" dirty="0">
                  <a:solidFill>
                    <a:schemeClr val="bg1"/>
                  </a:solidFill>
                </a:rPr>
                <a:t>Simples</a:t>
              </a:r>
              <a:endParaRPr lang="pt-BR" sz="3300" dirty="0">
                <a:solidFill>
                  <a:schemeClr val="bg1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602010" y="4798867"/>
              <a:ext cx="2853381" cy="459081"/>
            </a:xfrm>
            <a:prstGeom prst="rect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1651" b="1" dirty="0">
                  <a:solidFill>
                    <a:prstClr val="black"/>
                  </a:solidFill>
                </a:rPr>
                <a:t>Ser classificado na categoria básica</a:t>
              </a:r>
              <a:endParaRPr lang="pt-BR" sz="1651" b="1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3942336" y="3993184"/>
              <a:ext cx="3896054" cy="4588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3300" b="1" dirty="0">
                  <a:solidFill>
                    <a:schemeClr val="bg1"/>
                  </a:solidFill>
                </a:rPr>
                <a:t>Intermediário</a:t>
              </a:r>
              <a:endParaRPr lang="pt-BR" sz="3300" dirty="0">
                <a:solidFill>
                  <a:schemeClr val="bg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4439579" y="4777120"/>
              <a:ext cx="2901745" cy="653323"/>
            </a:xfrm>
            <a:prstGeom prst="rect">
              <a:avLst/>
            </a:pr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1651" dirty="0">
                  <a:solidFill>
                    <a:prstClr val="black"/>
                  </a:solidFill>
                </a:rPr>
                <a:t>Apresentar categoria superior em pelo menos </a:t>
              </a:r>
              <a:r>
                <a:rPr lang="pt-BR" sz="1651" b="1" dirty="0">
                  <a:solidFill>
                    <a:prstClr val="black"/>
                  </a:solidFill>
                </a:rPr>
                <a:t>dois</a:t>
              </a:r>
              <a:r>
                <a:rPr lang="pt-BR" sz="1651" dirty="0">
                  <a:solidFill>
                    <a:prstClr val="black"/>
                  </a:solidFill>
                </a:rPr>
                <a:t> critérios</a:t>
              </a:r>
              <a:endParaRPr lang="pt-BR" sz="1651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8381833" y="3993184"/>
              <a:ext cx="2483833" cy="458885"/>
            </a:xfrm>
            <a:prstGeom prst="rect">
              <a:avLst/>
            </a:prstGeom>
            <a:solidFill>
              <a:srgbClr val="0099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3300" b="1" dirty="0">
                  <a:solidFill>
                    <a:schemeClr val="bg1"/>
                  </a:solidFill>
                </a:rPr>
                <a:t>Avançado</a:t>
              </a:r>
              <a:endParaRPr lang="pt-BR" sz="3300" dirty="0">
                <a:solidFill>
                  <a:schemeClr val="bg1"/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8138159" y="4781274"/>
              <a:ext cx="2901745" cy="653323"/>
            </a:xfrm>
            <a:prstGeom prst="rect">
              <a:avLst/>
            </a:prstGeom>
            <a:ln w="76200">
              <a:solidFill>
                <a:srgbClr val="99FF99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1651" dirty="0">
                  <a:solidFill>
                    <a:prstClr val="black"/>
                  </a:solidFill>
                </a:rPr>
                <a:t>Apresentar categoria superior em pelo menos </a:t>
              </a:r>
            </a:p>
            <a:p>
              <a:pPr algn="ctr"/>
              <a:r>
                <a:rPr lang="pt-BR" sz="1651" b="1" dirty="0">
                  <a:solidFill>
                    <a:prstClr val="black"/>
                  </a:solidFill>
                </a:rPr>
                <a:t>três</a:t>
              </a:r>
              <a:r>
                <a:rPr lang="pt-BR" sz="1651" dirty="0">
                  <a:solidFill>
                    <a:prstClr val="black"/>
                  </a:solidFill>
                </a:rPr>
                <a:t> critérios</a:t>
              </a:r>
              <a:endParaRPr lang="pt-BR" sz="1651" dirty="0"/>
            </a:p>
          </p:txBody>
        </p:sp>
      </p:grpSp>
      <p:cxnSp>
        <p:nvCxnSpPr>
          <p:cNvPr id="11" name="Conector reto 10"/>
          <p:cNvCxnSpPr/>
          <p:nvPr/>
        </p:nvCxnSpPr>
        <p:spPr>
          <a:xfrm>
            <a:off x="1991544" y="1604096"/>
            <a:ext cx="82089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0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991544" y="1031195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Avaliação dos animais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63552" y="151166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200" b="1" i="1" dirty="0">
                <a:solidFill>
                  <a:prstClr val="black"/>
                </a:solidFill>
                <a:latin typeface="Arial  "/>
              </a:rPr>
              <a:t>Sexo: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pt-BR" sz="1200" dirty="0">
                <a:solidFill>
                  <a:prstClr val="black"/>
                </a:solidFill>
                <a:latin typeface="Arial  "/>
              </a:rPr>
              <a:t>M – Macho inteiro;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pt-BR" sz="1200" dirty="0">
                <a:solidFill>
                  <a:prstClr val="black"/>
                </a:solidFill>
                <a:latin typeface="Arial  "/>
              </a:rPr>
              <a:t>C – Macho castrado;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pt-BR" sz="1200" dirty="0">
                <a:solidFill>
                  <a:prstClr val="black"/>
                </a:solidFill>
                <a:latin typeface="Arial  "/>
              </a:rPr>
              <a:t>F – Fêmea.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endParaRPr lang="pt-BR" sz="1200" dirty="0">
              <a:solidFill>
                <a:prstClr val="black"/>
              </a:solidFill>
              <a:latin typeface="Arial  "/>
            </a:endParaRPr>
          </a:p>
          <a:p>
            <a:pPr lvl="0"/>
            <a:r>
              <a:rPr lang="pt-BR" sz="1200" b="1" i="1" dirty="0">
                <a:solidFill>
                  <a:prstClr val="black"/>
                </a:solidFill>
                <a:latin typeface="Arial  "/>
              </a:rPr>
              <a:t>Maturidade</a:t>
            </a:r>
            <a:r>
              <a:rPr lang="pt-BR" sz="1200" b="1" dirty="0">
                <a:solidFill>
                  <a:prstClr val="black"/>
                </a:solidFill>
                <a:latin typeface="Arial  "/>
              </a:rPr>
              <a:t>: </a:t>
            </a:r>
            <a:endParaRPr lang="pt-BR" sz="1200" dirty="0">
              <a:solidFill>
                <a:prstClr val="black"/>
              </a:solidFill>
              <a:latin typeface="Arial  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63552" y="2701641"/>
            <a:ext cx="8208912" cy="3529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200" b="1" dirty="0">
                <a:solidFill>
                  <a:prstClr val="black"/>
                </a:solidFill>
              </a:rPr>
              <a:t>d</a:t>
            </a:r>
            <a:r>
              <a:rPr lang="pt-BR" sz="1200" dirty="0">
                <a:solidFill>
                  <a:prstClr val="black"/>
                </a:solidFill>
              </a:rPr>
              <a:t> - Apenas dentes de leite, sem nenhuma queda;</a:t>
            </a:r>
          </a:p>
          <a:p>
            <a:pPr marL="214308" indent="-2143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200" b="1" dirty="0">
                <a:solidFill>
                  <a:prstClr val="black"/>
                </a:solidFill>
              </a:rPr>
              <a:t>2</a:t>
            </a:r>
            <a:r>
              <a:rPr lang="pt-BR" sz="1200" dirty="0">
                <a:solidFill>
                  <a:prstClr val="black"/>
                </a:solidFill>
              </a:rPr>
              <a:t> - Máximo 2 dentes permanentes, sem a queda dos 1ºs médios;</a:t>
            </a:r>
          </a:p>
          <a:p>
            <a:pPr marL="214308" indent="-2143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200" b="1" dirty="0">
                <a:solidFill>
                  <a:prstClr val="black"/>
                </a:solidFill>
              </a:rPr>
              <a:t>4</a:t>
            </a:r>
            <a:r>
              <a:rPr lang="pt-BR" sz="1200" dirty="0">
                <a:solidFill>
                  <a:prstClr val="black"/>
                </a:solidFill>
              </a:rPr>
              <a:t> - Máximo 4 dentes permanentes, sem a queda dos 2ºs médios (os machos obrigatoriamente devem ser castrados).</a:t>
            </a:r>
          </a:p>
          <a:p>
            <a:pPr lvl="0">
              <a:lnSpc>
                <a:spcPct val="150000"/>
              </a:lnSpc>
            </a:pPr>
            <a:endParaRPr lang="pt-BR" sz="788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pt-BR" sz="1200" b="1" i="1" dirty="0">
                <a:solidFill>
                  <a:prstClr val="black"/>
                </a:solidFill>
              </a:rPr>
              <a:t>Acabamento de gordura:</a:t>
            </a:r>
          </a:p>
          <a:p>
            <a:pPr marL="214308" indent="-2143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200" dirty="0">
                <a:solidFill>
                  <a:prstClr val="black"/>
                </a:solidFill>
              </a:rPr>
              <a:t>Tipo 2 (escassa) – 1 a 3 mm</a:t>
            </a:r>
          </a:p>
          <a:p>
            <a:pPr marL="214308" indent="-2143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200" dirty="0">
                <a:solidFill>
                  <a:prstClr val="black"/>
                </a:solidFill>
              </a:rPr>
              <a:t>Tipo 3 (mediana) 3 a 6 mm</a:t>
            </a:r>
          </a:p>
          <a:p>
            <a:pPr marL="214308" indent="-2143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200" dirty="0">
                <a:solidFill>
                  <a:prstClr val="black"/>
                </a:solidFill>
              </a:rPr>
              <a:t>Tipo 4 (uniforme) 6 a 10 mm</a:t>
            </a:r>
          </a:p>
          <a:p>
            <a:pPr lvl="0">
              <a:lnSpc>
                <a:spcPct val="150000"/>
              </a:lnSpc>
            </a:pPr>
            <a:r>
              <a:rPr lang="pt-BR" sz="751" b="1" i="1" dirty="0">
                <a:solidFill>
                  <a:prstClr val="black"/>
                </a:solidFill>
              </a:rPr>
              <a:t/>
            </a:r>
            <a:br>
              <a:rPr lang="pt-BR" sz="751" b="1" i="1" dirty="0">
                <a:solidFill>
                  <a:prstClr val="black"/>
                </a:solidFill>
              </a:rPr>
            </a:br>
            <a:r>
              <a:rPr lang="pt-BR" sz="1200" b="1" i="1" dirty="0">
                <a:solidFill>
                  <a:prstClr val="black"/>
                </a:solidFill>
              </a:rPr>
              <a:t>Peso mínimo (carcaça):</a:t>
            </a:r>
          </a:p>
          <a:p>
            <a:pPr marL="214308" indent="-2143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200" dirty="0">
                <a:solidFill>
                  <a:prstClr val="black"/>
                </a:solidFill>
              </a:rPr>
              <a:t>Fêmeas = 180 kg</a:t>
            </a:r>
          </a:p>
          <a:p>
            <a:pPr marL="214308" indent="-2143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200" dirty="0">
                <a:solidFill>
                  <a:prstClr val="black"/>
                </a:solidFill>
              </a:rPr>
              <a:t>Machos = 225 kg</a:t>
            </a:r>
          </a:p>
          <a:p>
            <a:pPr lvl="0">
              <a:lnSpc>
                <a:spcPct val="150000"/>
              </a:lnSpc>
            </a:pPr>
            <a:endParaRPr lang="pt-BR" sz="1351" b="1" i="1" dirty="0">
              <a:solidFill>
                <a:prstClr val="black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1991544" y="1457007"/>
            <a:ext cx="82089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43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841610" y="1052491"/>
            <a:ext cx="78739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Apuração do incentivo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1841610" y="1539693"/>
            <a:ext cx="8054189" cy="1611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259899"/>
              </p:ext>
            </p:extLst>
          </p:nvPr>
        </p:nvGraphicFramePr>
        <p:xfrm>
          <a:off x="6322998" y="2084626"/>
          <a:ext cx="4033522" cy="31924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8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899">
                <a:tc rowSpan="2"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Tipo do produto</a:t>
                      </a:r>
                    </a:p>
                  </a:txBody>
                  <a:tcPr marL="64811" marR="64811" marT="43208" marB="432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Classificação do Processo </a:t>
                      </a:r>
                      <a:r>
                        <a:rPr lang="pt-BR" sz="1500" dirty="0" smtClean="0"/>
                        <a:t>produtivo/percentuais</a:t>
                      </a:r>
                      <a:r>
                        <a:rPr lang="pt-BR" sz="1500" baseline="0" dirty="0" smtClean="0"/>
                        <a:t> do incentivo</a:t>
                      </a:r>
                      <a:endParaRPr lang="pt-BR" sz="1500" dirty="0"/>
                    </a:p>
                  </a:txBody>
                  <a:tcPr marL="64811" marR="64811" marT="43208" marB="43208"/>
                </a:tc>
                <a:tc hMerge="1">
                  <a:txBody>
                    <a:bodyPr/>
                    <a:lstStyle/>
                    <a:p>
                      <a:endParaRPr lang="pt-BR" sz="2600" dirty="0"/>
                    </a:p>
                  </a:txBody>
                  <a:tcPr marL="130036" marR="130036" marT="65018" marB="65018"/>
                </a:tc>
                <a:tc hMerge="1">
                  <a:txBody>
                    <a:bodyPr/>
                    <a:lstStyle/>
                    <a:p>
                      <a:endParaRPr lang="pt-BR" sz="2600" dirty="0"/>
                    </a:p>
                  </a:txBody>
                  <a:tcPr marL="130036" marR="130036" marT="65018" marB="650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899">
                <a:tc vMerge="1">
                  <a:txBody>
                    <a:bodyPr/>
                    <a:lstStyle/>
                    <a:p>
                      <a:endParaRPr lang="pt-BR" sz="2600" dirty="0"/>
                    </a:p>
                  </a:txBody>
                  <a:tcPr marL="130036" marR="130036" marT="65018" marB="650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solidFill>
                            <a:schemeClr val="tx1"/>
                          </a:solidFill>
                        </a:rPr>
                        <a:t>Avançado</a:t>
                      </a:r>
                    </a:p>
                  </a:txBody>
                  <a:tcPr marL="64811" marR="64811" marT="43208" marB="432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solidFill>
                            <a:schemeClr val="tx1"/>
                          </a:solidFill>
                        </a:rPr>
                        <a:t>Intermediário</a:t>
                      </a:r>
                    </a:p>
                  </a:txBody>
                  <a:tcPr marL="64811" marR="64811" marT="43208" marB="432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chemeClr val="tx1"/>
                          </a:solidFill>
                        </a:rPr>
                        <a:t>Simples</a:t>
                      </a:r>
                    </a:p>
                  </a:txBody>
                  <a:tcPr marL="64811" marR="64811" marT="43208" marB="432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9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64811" marR="64811" marT="43208" marB="4320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67 %</a:t>
                      </a:r>
                    </a:p>
                  </a:txBody>
                  <a:tcPr marL="64811" marR="64811" marT="43208" marB="4320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64 %</a:t>
                      </a:r>
                    </a:p>
                  </a:txBody>
                  <a:tcPr marL="64811" marR="64811" marT="43208" marB="4320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61 %</a:t>
                      </a:r>
                    </a:p>
                  </a:txBody>
                  <a:tcPr marL="64811" marR="64811" marT="43208" marB="4320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9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64811" marR="64811" marT="43208" marB="4320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62 %</a:t>
                      </a:r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59 %</a:t>
                      </a:r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56 %</a:t>
                      </a:r>
                    </a:p>
                  </a:txBody>
                  <a:tcPr marL="64811" marR="64811" marT="43208" marB="432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79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64811" marR="64811" marT="43208" marB="4320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48 %</a:t>
                      </a:r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45 %</a:t>
                      </a:r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42 %</a:t>
                      </a:r>
                    </a:p>
                  </a:txBody>
                  <a:tcPr marL="64811" marR="64811" marT="43208" marB="432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779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64811" marR="64811" marT="43208" marB="4320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62 %</a:t>
                      </a:r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59 %</a:t>
                      </a:r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56 %</a:t>
                      </a:r>
                    </a:p>
                  </a:txBody>
                  <a:tcPr marL="64811" marR="64811" marT="43208" marB="432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779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64811" marR="64811" marT="43208" marB="4320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39 %</a:t>
                      </a:r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36 %</a:t>
                      </a:r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33 %</a:t>
                      </a:r>
                    </a:p>
                  </a:txBody>
                  <a:tcPr marL="64811" marR="64811" marT="43208" marB="432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779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64811" marR="64811" marT="43208" marB="4320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22 %</a:t>
                      </a:r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19 %</a:t>
                      </a:r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16 %</a:t>
                      </a:r>
                    </a:p>
                  </a:txBody>
                  <a:tcPr marL="64811" marR="64811" marT="43208" marB="4320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118153"/>
              </p:ext>
            </p:extLst>
          </p:nvPr>
        </p:nvGraphicFramePr>
        <p:xfrm>
          <a:off x="1650318" y="2061644"/>
          <a:ext cx="4128248" cy="31924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2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899">
                <a:tc rowSpan="2"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Tipo do produto</a:t>
                      </a:r>
                    </a:p>
                  </a:txBody>
                  <a:tcPr marL="64811" marR="64811" marT="43208" marB="432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Avaliação</a:t>
                      </a:r>
                      <a:r>
                        <a:rPr lang="pt-BR" sz="1500" baseline="0" dirty="0" smtClean="0"/>
                        <a:t> do Produto</a:t>
                      </a:r>
                    </a:p>
                    <a:p>
                      <a:pPr algn="ctr"/>
                      <a:r>
                        <a:rPr lang="pt-BR" sz="1500" dirty="0" smtClean="0"/>
                        <a:t>Tipificação</a:t>
                      </a:r>
                      <a:r>
                        <a:rPr lang="pt-BR" sz="1500" baseline="0" dirty="0" smtClean="0"/>
                        <a:t> da Carcaça</a:t>
                      </a:r>
                      <a:endParaRPr lang="pt-BR" sz="1500" dirty="0"/>
                    </a:p>
                  </a:txBody>
                  <a:tcPr marL="64811" marR="64811" marT="43208" marB="43208"/>
                </a:tc>
                <a:tc hMerge="1">
                  <a:txBody>
                    <a:bodyPr/>
                    <a:lstStyle/>
                    <a:p>
                      <a:endParaRPr lang="pt-BR" sz="2600" dirty="0"/>
                    </a:p>
                  </a:txBody>
                  <a:tcPr marL="130036" marR="130036" marT="65018" marB="65018"/>
                </a:tc>
                <a:tc hMerge="1">
                  <a:txBody>
                    <a:bodyPr/>
                    <a:lstStyle/>
                    <a:p>
                      <a:endParaRPr lang="pt-BR" sz="2600" dirty="0"/>
                    </a:p>
                  </a:txBody>
                  <a:tcPr marL="130036" marR="130036" marT="65018" marB="650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899">
                <a:tc vMerge="1">
                  <a:txBody>
                    <a:bodyPr/>
                    <a:lstStyle/>
                    <a:p>
                      <a:endParaRPr lang="pt-BR" sz="2600" dirty="0"/>
                    </a:p>
                  </a:txBody>
                  <a:tcPr marL="130036" marR="130036" marT="65018" marB="650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solidFill>
                            <a:schemeClr val="tx1"/>
                          </a:solidFill>
                        </a:rPr>
                        <a:t>Sexo</a:t>
                      </a:r>
                      <a:endParaRPr lang="pt-BR" sz="1500" dirty="0">
                        <a:solidFill>
                          <a:schemeClr val="tx1"/>
                        </a:solidFill>
                      </a:endParaRPr>
                    </a:p>
                  </a:txBody>
                  <a:tcPr marL="64811" marR="64811" marT="43208" marB="432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chemeClr val="tx1"/>
                          </a:solidFill>
                        </a:rPr>
                        <a:t>Maturidade</a:t>
                      </a:r>
                      <a:endParaRPr lang="pt-BR" sz="1500" dirty="0">
                        <a:solidFill>
                          <a:schemeClr val="tx1"/>
                        </a:solidFill>
                      </a:endParaRPr>
                    </a:p>
                  </a:txBody>
                  <a:tcPr marL="64811" marR="64811" marT="43208" marB="432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chemeClr val="tx1"/>
                          </a:solidFill>
                        </a:rPr>
                        <a:t>Acabamento</a:t>
                      </a:r>
                      <a:endParaRPr lang="pt-BR" sz="1500" dirty="0">
                        <a:solidFill>
                          <a:schemeClr val="tx1"/>
                        </a:solidFill>
                      </a:endParaRPr>
                    </a:p>
                  </a:txBody>
                  <a:tcPr marL="64811" marR="64811" marT="43208" marB="432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9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64811" marR="64811" marT="43208" marB="4320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M,C,F</a:t>
                      </a:r>
                      <a:endParaRPr lang="pt-BR" sz="1500" dirty="0"/>
                    </a:p>
                  </a:txBody>
                  <a:tcPr marL="64811" marR="64811" marT="43208" marB="4320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d</a:t>
                      </a:r>
                      <a:endParaRPr lang="pt-BR" sz="1500" dirty="0"/>
                    </a:p>
                  </a:txBody>
                  <a:tcPr marL="64811" marR="64811" marT="43208" marB="4320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3 ou</a:t>
                      </a:r>
                      <a:r>
                        <a:rPr lang="pt-BR" sz="1500" baseline="0" dirty="0" smtClean="0"/>
                        <a:t> 4</a:t>
                      </a:r>
                      <a:endParaRPr lang="pt-BR" sz="1500" dirty="0"/>
                    </a:p>
                  </a:txBody>
                  <a:tcPr marL="64811" marR="64811" marT="43208" marB="4320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9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64811" marR="64811" marT="43208" marB="4320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M,C,F</a:t>
                      </a:r>
                      <a:endParaRPr lang="pt-BR" sz="1500" dirty="0"/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2</a:t>
                      </a:r>
                      <a:endParaRPr lang="pt-BR" sz="1500" dirty="0"/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3 ou</a:t>
                      </a:r>
                      <a:r>
                        <a:rPr lang="pt-BR" sz="1500" baseline="0" dirty="0" smtClean="0"/>
                        <a:t> 4</a:t>
                      </a:r>
                      <a:endParaRPr lang="pt-BR" sz="1500" dirty="0"/>
                    </a:p>
                  </a:txBody>
                  <a:tcPr marL="64811" marR="64811" marT="43208" marB="432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79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64811" marR="64811" marT="43208" marB="4320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C,F</a:t>
                      </a:r>
                      <a:endParaRPr lang="pt-BR" sz="1500" dirty="0"/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</a:t>
                      </a:r>
                      <a:endParaRPr lang="pt-BR" sz="1500" dirty="0"/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3 ou</a:t>
                      </a:r>
                      <a:r>
                        <a:rPr lang="pt-BR" sz="1500" baseline="0" dirty="0" smtClean="0"/>
                        <a:t> 4</a:t>
                      </a:r>
                      <a:endParaRPr lang="pt-BR" sz="1500" dirty="0"/>
                    </a:p>
                  </a:txBody>
                  <a:tcPr marL="64811" marR="64811" marT="43208" marB="432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779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64811" marR="64811" marT="43208" marB="4320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M,C,F</a:t>
                      </a:r>
                      <a:endParaRPr lang="pt-BR" sz="1500" dirty="0"/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d</a:t>
                      </a:r>
                      <a:endParaRPr lang="pt-BR" sz="1500" dirty="0"/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2</a:t>
                      </a:r>
                      <a:endParaRPr lang="pt-BR" sz="1500" dirty="0"/>
                    </a:p>
                  </a:txBody>
                  <a:tcPr marL="64811" marR="64811" marT="43208" marB="432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779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64811" marR="64811" marT="43208" marB="4320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M,C,F</a:t>
                      </a:r>
                      <a:endParaRPr lang="pt-BR" sz="1500" dirty="0"/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2</a:t>
                      </a:r>
                      <a:endParaRPr lang="pt-BR" sz="1500" dirty="0"/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2</a:t>
                      </a:r>
                      <a:endParaRPr lang="pt-BR" sz="1500" dirty="0"/>
                    </a:p>
                  </a:txBody>
                  <a:tcPr marL="64811" marR="64811" marT="43208" marB="432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779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64811" marR="64811" marT="43208" marB="4320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C,F</a:t>
                      </a:r>
                      <a:endParaRPr lang="pt-BR" sz="1500" dirty="0"/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</a:t>
                      </a:r>
                      <a:endParaRPr lang="pt-BR" sz="1500" dirty="0"/>
                    </a:p>
                  </a:txBody>
                  <a:tcPr marL="64811" marR="64811" marT="43208" marB="432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2</a:t>
                      </a:r>
                      <a:endParaRPr lang="pt-BR" sz="1500" dirty="0"/>
                    </a:p>
                  </a:txBody>
                  <a:tcPr marL="64811" marR="64811" marT="43208" marB="4320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0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88751" y="1091318"/>
            <a:ext cx="74980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Padronização dos Lotes e Taxa de Coordenação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61524" y="1921191"/>
            <a:ext cx="85435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indent="-342891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Ótimo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: Índice Classificação superior a 80% - Taxa: 5% sobre o incentivo;</a:t>
            </a:r>
          </a:p>
          <a:p>
            <a:pPr marL="342891" indent="-342891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42891" indent="-342891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Muito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Bom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: Índice de Classificação de 70% a 80% - Taxa: 10% sobre o incentivo;</a:t>
            </a:r>
          </a:p>
          <a:p>
            <a:pPr marL="342891" indent="-342891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42891" indent="-342891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Bom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: Índice de Classificação mínima de 60% até 70% - Taxa: 15% sobre o incentivo.</a:t>
            </a: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2062486" y="1592158"/>
            <a:ext cx="8054189" cy="1611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1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/>
          </p:nvPr>
        </p:nvGraphicFramePr>
        <p:xfrm>
          <a:off x="2216656" y="1052739"/>
          <a:ext cx="7902704" cy="532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0" b="13880"/>
          <a:stretch/>
        </p:blipFill>
        <p:spPr>
          <a:xfrm>
            <a:off x="4872008" y="3103443"/>
            <a:ext cx="2592000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86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1836712" y="0"/>
            <a:ext cx="1656184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1400" i="1" dirty="0"/>
              <a:t>Tela de encerramento:</a:t>
            </a:r>
          </a:p>
          <a:p>
            <a:r>
              <a:rPr lang="pt-BR" sz="1400" b="1" i="1" dirty="0"/>
              <a:t>opção português</a:t>
            </a:r>
          </a:p>
          <a:p>
            <a:pPr algn="l"/>
            <a:endParaRPr lang="pt-BR" dirty="0">
              <a:solidFill>
                <a:srgbClr val="004994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40" y="905368"/>
            <a:ext cx="5798275" cy="32615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 r="12685"/>
          <a:stretch/>
        </p:blipFill>
        <p:spPr>
          <a:xfrm>
            <a:off x="5100236" y="3641055"/>
            <a:ext cx="5553879" cy="282036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2"/>
          <a:stretch/>
        </p:blipFill>
        <p:spPr>
          <a:xfrm>
            <a:off x="1545846" y="3641055"/>
            <a:ext cx="4550157" cy="281264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4" r="30023"/>
          <a:stretch/>
        </p:blipFill>
        <p:spPr>
          <a:xfrm>
            <a:off x="1515208" y="905368"/>
            <a:ext cx="4550157" cy="29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4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1836712" y="0"/>
            <a:ext cx="1656184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1400" i="1" dirty="0"/>
              <a:t>Tela de encerramento:</a:t>
            </a:r>
          </a:p>
          <a:p>
            <a:r>
              <a:rPr lang="pt-BR" sz="1400" b="1" i="1" dirty="0"/>
              <a:t>opção português</a:t>
            </a:r>
          </a:p>
          <a:p>
            <a:pPr algn="l"/>
            <a:endParaRPr lang="pt-BR" dirty="0">
              <a:solidFill>
                <a:srgbClr val="004994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61564" y="872128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3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Número de lotes abatidos: </a:t>
            </a:r>
            <a:r>
              <a:rPr lang="pt-BR" sz="32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5.325</a:t>
            </a:r>
            <a:endParaRPr lang="pt-BR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Animais abatidos no Precoce/MS: </a:t>
            </a:r>
            <a:r>
              <a:rPr lang="pt-BR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449.905</a:t>
            </a:r>
            <a:r>
              <a:rPr lang="pt-BR" sz="3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Animais classificados: </a:t>
            </a:r>
            <a:r>
              <a:rPr lang="pt-BR" sz="3200" b="1" dirty="0"/>
              <a:t>381.832 ( 84,87%) </a:t>
            </a:r>
            <a:r>
              <a:rPr lang="pt-BR" sz="3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Animais </a:t>
            </a:r>
            <a:r>
              <a:rPr lang="pt-BR" sz="3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desclassificados: </a:t>
            </a:r>
            <a:r>
              <a:rPr lang="pt-BR" sz="3200" b="1" dirty="0"/>
              <a:t>68.073 (15,13</a:t>
            </a:r>
            <a:r>
              <a:rPr lang="pt-BR" sz="3200" b="1" dirty="0" smtClean="0"/>
              <a:t>%)</a:t>
            </a:r>
          </a:p>
          <a:p>
            <a:pPr marL="457189" indent="-457189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Total </a:t>
            </a:r>
            <a:r>
              <a:rPr lang="pt-BR" sz="3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pago de incentivo: </a:t>
            </a:r>
            <a:r>
              <a:rPr lang="pt-BR" sz="3200" b="1" dirty="0"/>
              <a:t>R$ 23.455.120,71</a:t>
            </a:r>
            <a:endParaRPr lang="pt-BR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Taxa de coordenação/ Iagro: </a:t>
            </a:r>
            <a:r>
              <a:rPr lang="pt-BR" sz="3200" b="1" dirty="0" smtClean="0"/>
              <a:t>R</a:t>
            </a:r>
            <a:r>
              <a:rPr lang="pt-BR" sz="3200" b="1" dirty="0"/>
              <a:t>$ 1.416.429,34</a:t>
            </a:r>
            <a:endParaRPr lang="pt-BR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200" dirty="0">
                <a:solidFill>
                  <a:srgbClr val="1F497D"/>
                </a:solidFill>
                <a:ea typeface="Calibri" panose="020F0502020204030204" pitchFamily="34" charset="0"/>
              </a:rPr>
              <a:t> </a:t>
            </a:r>
            <a:endParaRPr lang="pt-BR" sz="3200" dirty="0"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3200" dirty="0">
                <a:solidFill>
                  <a:srgbClr val="1F497D"/>
                </a:solidFill>
                <a:ea typeface="Calibri" panose="020F0502020204030204" pitchFamily="34" charset="0"/>
              </a:rPr>
              <a:t> </a:t>
            </a:r>
            <a:r>
              <a:rPr lang="pt-BR" sz="3200" b="1" dirty="0" smtClean="0">
                <a:solidFill>
                  <a:srgbClr val="92D050"/>
                </a:solidFill>
                <a:ea typeface="Calibri" panose="020F0502020204030204" pitchFamily="34" charset="0"/>
              </a:rPr>
              <a:t>Dados Abril/2018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277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6602" y="531960"/>
            <a:ext cx="2975610" cy="319405"/>
          </a:xfrm>
          <a:custGeom>
            <a:avLst/>
            <a:gdLst/>
            <a:ahLst/>
            <a:cxnLst/>
            <a:rect l="l" t="t" r="r" b="b"/>
            <a:pathLst>
              <a:path w="2975610" h="319405">
                <a:moveTo>
                  <a:pt x="180521" y="261490"/>
                </a:moveTo>
                <a:lnTo>
                  <a:pt x="76944" y="261490"/>
                </a:lnTo>
                <a:lnTo>
                  <a:pt x="87315" y="260662"/>
                </a:lnTo>
                <a:lnTo>
                  <a:pt x="96552" y="258179"/>
                </a:lnTo>
                <a:lnTo>
                  <a:pt x="123619" y="223185"/>
                </a:lnTo>
                <a:lnTo>
                  <a:pt x="124419" y="8632"/>
                </a:lnTo>
                <a:lnTo>
                  <a:pt x="189309" y="8632"/>
                </a:lnTo>
                <a:lnTo>
                  <a:pt x="189309" y="213419"/>
                </a:lnTo>
                <a:lnTo>
                  <a:pt x="187532" y="237157"/>
                </a:lnTo>
                <a:lnTo>
                  <a:pt x="182202" y="258067"/>
                </a:lnTo>
                <a:lnTo>
                  <a:pt x="180521" y="261490"/>
                </a:lnTo>
                <a:close/>
              </a:path>
              <a:path w="2975610" h="319405">
                <a:moveTo>
                  <a:pt x="81855" y="319086"/>
                </a:moveTo>
                <a:lnTo>
                  <a:pt x="57540" y="317226"/>
                </a:lnTo>
                <a:lnTo>
                  <a:pt x="35793" y="311645"/>
                </a:lnTo>
                <a:lnTo>
                  <a:pt x="16613" y="302344"/>
                </a:lnTo>
                <a:lnTo>
                  <a:pt x="0" y="289321"/>
                </a:lnTo>
                <a:lnTo>
                  <a:pt x="28425" y="239464"/>
                </a:lnTo>
                <a:lnTo>
                  <a:pt x="40220" y="249100"/>
                </a:lnTo>
                <a:lnTo>
                  <a:pt x="52238" y="255983"/>
                </a:lnTo>
                <a:lnTo>
                  <a:pt x="64479" y="260113"/>
                </a:lnTo>
                <a:lnTo>
                  <a:pt x="76944" y="261490"/>
                </a:lnTo>
                <a:lnTo>
                  <a:pt x="180521" y="261490"/>
                </a:lnTo>
                <a:lnTo>
                  <a:pt x="173319" y="276150"/>
                </a:lnTo>
                <a:lnTo>
                  <a:pt x="160883" y="291405"/>
                </a:lnTo>
                <a:lnTo>
                  <a:pt x="145339" y="303516"/>
                </a:lnTo>
                <a:lnTo>
                  <a:pt x="126987" y="312166"/>
                </a:lnTo>
                <a:lnTo>
                  <a:pt x="105825" y="317356"/>
                </a:lnTo>
                <a:lnTo>
                  <a:pt x="81855" y="319086"/>
                </a:lnTo>
                <a:close/>
              </a:path>
              <a:path w="2975610" h="319405">
                <a:moveTo>
                  <a:pt x="268038" y="160883"/>
                </a:moveTo>
                <a:lnTo>
                  <a:pt x="246011" y="122038"/>
                </a:lnTo>
                <a:lnTo>
                  <a:pt x="267163" y="106802"/>
                </a:lnTo>
                <a:lnTo>
                  <a:pt x="290287" y="95919"/>
                </a:lnTo>
                <a:lnTo>
                  <a:pt x="315383" y="89390"/>
                </a:lnTo>
                <a:lnTo>
                  <a:pt x="342452" y="87213"/>
                </a:lnTo>
                <a:lnTo>
                  <a:pt x="364450" y="88571"/>
                </a:lnTo>
                <a:lnTo>
                  <a:pt x="414038" y="108941"/>
                </a:lnTo>
                <a:lnTo>
                  <a:pt x="432527" y="134838"/>
                </a:lnTo>
                <a:lnTo>
                  <a:pt x="332480" y="134838"/>
                </a:lnTo>
                <a:lnTo>
                  <a:pt x="314723" y="136466"/>
                </a:lnTo>
                <a:lnTo>
                  <a:pt x="298064" y="141349"/>
                </a:lnTo>
                <a:lnTo>
                  <a:pt x="282502" y="149488"/>
                </a:lnTo>
                <a:lnTo>
                  <a:pt x="268038" y="160883"/>
                </a:lnTo>
                <a:close/>
              </a:path>
              <a:path w="2975610" h="319405">
                <a:moveTo>
                  <a:pt x="439041" y="201513"/>
                </a:moveTo>
                <a:lnTo>
                  <a:pt x="380850" y="201513"/>
                </a:lnTo>
                <a:lnTo>
                  <a:pt x="380758" y="171002"/>
                </a:lnTo>
                <a:lnTo>
                  <a:pt x="380022" y="163850"/>
                </a:lnTo>
                <a:lnTo>
                  <a:pt x="352200" y="137368"/>
                </a:lnTo>
                <a:lnTo>
                  <a:pt x="332480" y="134838"/>
                </a:lnTo>
                <a:lnTo>
                  <a:pt x="432527" y="134838"/>
                </a:lnTo>
                <a:lnTo>
                  <a:pt x="432790" y="135321"/>
                </a:lnTo>
                <a:lnTo>
                  <a:pt x="437478" y="151999"/>
                </a:lnTo>
                <a:lnTo>
                  <a:pt x="439041" y="171002"/>
                </a:lnTo>
                <a:lnTo>
                  <a:pt x="439041" y="201513"/>
                </a:lnTo>
                <a:close/>
              </a:path>
              <a:path w="2975610" h="319405">
                <a:moveTo>
                  <a:pt x="310900" y="319086"/>
                </a:moveTo>
                <a:lnTo>
                  <a:pt x="268261" y="307618"/>
                </a:lnTo>
                <a:lnTo>
                  <a:pt x="239686" y="275294"/>
                </a:lnTo>
                <a:lnTo>
                  <a:pt x="234105" y="245863"/>
                </a:lnTo>
                <a:lnTo>
                  <a:pt x="235435" y="230460"/>
                </a:lnTo>
                <a:lnTo>
                  <a:pt x="255388" y="194071"/>
                </a:lnTo>
                <a:lnTo>
                  <a:pt x="294594" y="175794"/>
                </a:lnTo>
                <a:lnTo>
                  <a:pt x="310900" y="174575"/>
                </a:lnTo>
                <a:lnTo>
                  <a:pt x="333131" y="176259"/>
                </a:lnTo>
                <a:lnTo>
                  <a:pt x="352200" y="181310"/>
                </a:lnTo>
                <a:lnTo>
                  <a:pt x="368106" y="189728"/>
                </a:lnTo>
                <a:lnTo>
                  <a:pt x="380850" y="201513"/>
                </a:lnTo>
                <a:lnTo>
                  <a:pt x="439041" y="201513"/>
                </a:lnTo>
                <a:lnTo>
                  <a:pt x="439041" y="213865"/>
                </a:lnTo>
                <a:lnTo>
                  <a:pt x="334266" y="213865"/>
                </a:lnTo>
                <a:lnTo>
                  <a:pt x="325894" y="214414"/>
                </a:lnTo>
                <a:lnTo>
                  <a:pt x="293497" y="239780"/>
                </a:lnTo>
                <a:lnTo>
                  <a:pt x="292744" y="247352"/>
                </a:lnTo>
                <a:lnTo>
                  <a:pt x="293497" y="254654"/>
                </a:lnTo>
                <a:lnTo>
                  <a:pt x="325894" y="279266"/>
                </a:lnTo>
                <a:lnTo>
                  <a:pt x="334266" y="279796"/>
                </a:lnTo>
                <a:lnTo>
                  <a:pt x="439041" y="279796"/>
                </a:lnTo>
                <a:lnTo>
                  <a:pt x="439041" y="290661"/>
                </a:lnTo>
                <a:lnTo>
                  <a:pt x="380850" y="290661"/>
                </a:lnTo>
                <a:lnTo>
                  <a:pt x="367436" y="303097"/>
                </a:lnTo>
                <a:lnTo>
                  <a:pt x="351307" y="311980"/>
                </a:lnTo>
                <a:lnTo>
                  <a:pt x="332461" y="317310"/>
                </a:lnTo>
                <a:lnTo>
                  <a:pt x="310900" y="319086"/>
                </a:lnTo>
                <a:close/>
              </a:path>
              <a:path w="2975610" h="319405">
                <a:moveTo>
                  <a:pt x="439041" y="279796"/>
                </a:moveTo>
                <a:lnTo>
                  <a:pt x="334266" y="279796"/>
                </a:lnTo>
                <a:lnTo>
                  <a:pt x="349177" y="278596"/>
                </a:lnTo>
                <a:lnTo>
                  <a:pt x="361911" y="274996"/>
                </a:lnTo>
                <a:lnTo>
                  <a:pt x="372468" y="268996"/>
                </a:lnTo>
                <a:lnTo>
                  <a:pt x="380850" y="260597"/>
                </a:lnTo>
                <a:lnTo>
                  <a:pt x="380850" y="233064"/>
                </a:lnTo>
                <a:lnTo>
                  <a:pt x="372468" y="224665"/>
                </a:lnTo>
                <a:lnTo>
                  <a:pt x="361911" y="218665"/>
                </a:lnTo>
                <a:lnTo>
                  <a:pt x="349177" y="215065"/>
                </a:lnTo>
                <a:lnTo>
                  <a:pt x="334266" y="213865"/>
                </a:lnTo>
                <a:lnTo>
                  <a:pt x="439041" y="213865"/>
                </a:lnTo>
                <a:lnTo>
                  <a:pt x="439041" y="279796"/>
                </a:lnTo>
                <a:close/>
              </a:path>
              <a:path w="2975610" h="319405">
                <a:moveTo>
                  <a:pt x="439041" y="313580"/>
                </a:moveTo>
                <a:lnTo>
                  <a:pt x="380850" y="313580"/>
                </a:lnTo>
                <a:lnTo>
                  <a:pt x="380850" y="290661"/>
                </a:lnTo>
                <a:lnTo>
                  <a:pt x="439041" y="290661"/>
                </a:lnTo>
                <a:lnTo>
                  <a:pt x="439041" y="313580"/>
                </a:lnTo>
                <a:close/>
              </a:path>
              <a:path w="2975610" h="319405">
                <a:moveTo>
                  <a:pt x="525376" y="68907"/>
                </a:moveTo>
                <a:lnTo>
                  <a:pt x="493266" y="47699"/>
                </a:lnTo>
                <a:lnTo>
                  <a:pt x="490699" y="34230"/>
                </a:lnTo>
                <a:lnTo>
                  <a:pt x="491341" y="27235"/>
                </a:lnTo>
                <a:lnTo>
                  <a:pt x="525376" y="0"/>
                </a:lnTo>
                <a:lnTo>
                  <a:pt x="532389" y="613"/>
                </a:lnTo>
                <a:lnTo>
                  <a:pt x="560201" y="34230"/>
                </a:lnTo>
                <a:lnTo>
                  <a:pt x="559569" y="41244"/>
                </a:lnTo>
                <a:lnTo>
                  <a:pt x="532389" y="68284"/>
                </a:lnTo>
                <a:lnTo>
                  <a:pt x="525376" y="68907"/>
                </a:lnTo>
                <a:close/>
              </a:path>
              <a:path w="2975610" h="319405">
                <a:moveTo>
                  <a:pt x="554695" y="313580"/>
                </a:moveTo>
                <a:lnTo>
                  <a:pt x="496652" y="313580"/>
                </a:lnTo>
                <a:lnTo>
                  <a:pt x="496652" y="92719"/>
                </a:lnTo>
                <a:lnTo>
                  <a:pt x="554695" y="92719"/>
                </a:lnTo>
                <a:lnTo>
                  <a:pt x="554695" y="313580"/>
                </a:lnTo>
                <a:close/>
              </a:path>
              <a:path w="2975610" h="319405">
                <a:moveTo>
                  <a:pt x="800897" y="121593"/>
                </a:moveTo>
                <a:lnTo>
                  <a:pt x="670366" y="121593"/>
                </a:lnTo>
                <a:lnTo>
                  <a:pt x="675082" y="115500"/>
                </a:lnTo>
                <a:lnTo>
                  <a:pt x="710066" y="93408"/>
                </a:lnTo>
                <a:lnTo>
                  <a:pt x="742548" y="87213"/>
                </a:lnTo>
                <a:lnTo>
                  <a:pt x="764407" y="89734"/>
                </a:lnTo>
                <a:lnTo>
                  <a:pt x="781913" y="97296"/>
                </a:lnTo>
                <a:lnTo>
                  <a:pt x="795066" y="109900"/>
                </a:lnTo>
                <a:lnTo>
                  <a:pt x="800897" y="121593"/>
                </a:lnTo>
                <a:close/>
              </a:path>
              <a:path w="2975610" h="319405">
                <a:moveTo>
                  <a:pt x="940981" y="127546"/>
                </a:moveTo>
                <a:lnTo>
                  <a:pt x="803866" y="127546"/>
                </a:lnTo>
                <a:lnTo>
                  <a:pt x="809735" y="119397"/>
                </a:lnTo>
                <a:lnTo>
                  <a:pt x="845974" y="93826"/>
                </a:lnTo>
                <a:lnTo>
                  <a:pt x="879772" y="87213"/>
                </a:lnTo>
                <a:lnTo>
                  <a:pt x="908157" y="91390"/>
                </a:lnTo>
                <a:lnTo>
                  <a:pt x="928434" y="103919"/>
                </a:lnTo>
                <a:lnTo>
                  <a:pt x="940600" y="124801"/>
                </a:lnTo>
                <a:lnTo>
                  <a:pt x="940981" y="127546"/>
                </a:lnTo>
                <a:close/>
              </a:path>
              <a:path w="2975610" h="319405">
                <a:moveTo>
                  <a:pt x="670366" y="313580"/>
                </a:moveTo>
                <a:lnTo>
                  <a:pt x="612324" y="313580"/>
                </a:lnTo>
                <a:lnTo>
                  <a:pt x="612324" y="92719"/>
                </a:lnTo>
                <a:lnTo>
                  <a:pt x="670366" y="92719"/>
                </a:lnTo>
                <a:lnTo>
                  <a:pt x="670366" y="121593"/>
                </a:lnTo>
                <a:lnTo>
                  <a:pt x="800897" y="121593"/>
                </a:lnTo>
                <a:lnTo>
                  <a:pt x="803866" y="127546"/>
                </a:lnTo>
                <a:lnTo>
                  <a:pt x="940981" y="127546"/>
                </a:lnTo>
                <a:lnTo>
                  <a:pt x="942550" y="138857"/>
                </a:lnTo>
                <a:lnTo>
                  <a:pt x="716057" y="138857"/>
                </a:lnTo>
                <a:lnTo>
                  <a:pt x="708717" y="139387"/>
                </a:lnTo>
                <a:lnTo>
                  <a:pt x="673920" y="160483"/>
                </a:lnTo>
                <a:lnTo>
                  <a:pt x="670366" y="165050"/>
                </a:lnTo>
                <a:lnTo>
                  <a:pt x="670366" y="313580"/>
                </a:lnTo>
                <a:close/>
              </a:path>
              <a:path w="2975610" h="319405">
                <a:moveTo>
                  <a:pt x="807437" y="313580"/>
                </a:moveTo>
                <a:lnTo>
                  <a:pt x="748947" y="313580"/>
                </a:lnTo>
                <a:lnTo>
                  <a:pt x="748947" y="174129"/>
                </a:lnTo>
                <a:lnTo>
                  <a:pt x="746892" y="158697"/>
                </a:lnTo>
                <a:lnTo>
                  <a:pt x="740725" y="147674"/>
                </a:lnTo>
                <a:lnTo>
                  <a:pt x="730446" y="141061"/>
                </a:lnTo>
                <a:lnTo>
                  <a:pt x="716057" y="138857"/>
                </a:lnTo>
                <a:lnTo>
                  <a:pt x="853127" y="138857"/>
                </a:lnTo>
                <a:lnTo>
                  <a:pt x="811704" y="158451"/>
                </a:lnTo>
                <a:lnTo>
                  <a:pt x="807437" y="164604"/>
                </a:lnTo>
                <a:lnTo>
                  <a:pt x="807437" y="313580"/>
                </a:lnTo>
                <a:close/>
              </a:path>
              <a:path w="2975610" h="319405">
                <a:moveTo>
                  <a:pt x="944656" y="313580"/>
                </a:moveTo>
                <a:lnTo>
                  <a:pt x="886163" y="313580"/>
                </a:lnTo>
                <a:lnTo>
                  <a:pt x="886163" y="174129"/>
                </a:lnTo>
                <a:lnTo>
                  <a:pt x="884099" y="158697"/>
                </a:lnTo>
                <a:lnTo>
                  <a:pt x="877905" y="147674"/>
                </a:lnTo>
                <a:lnTo>
                  <a:pt x="867581" y="141061"/>
                </a:lnTo>
                <a:lnTo>
                  <a:pt x="853127" y="138857"/>
                </a:lnTo>
                <a:lnTo>
                  <a:pt x="942550" y="138857"/>
                </a:lnTo>
                <a:lnTo>
                  <a:pt x="944656" y="154037"/>
                </a:lnTo>
                <a:lnTo>
                  <a:pt x="944656" y="313580"/>
                </a:lnTo>
                <a:close/>
              </a:path>
              <a:path w="2975610" h="319405">
                <a:moveTo>
                  <a:pt x="1105590" y="319086"/>
                </a:moveTo>
                <a:lnTo>
                  <a:pt x="1058263" y="311050"/>
                </a:lnTo>
                <a:lnTo>
                  <a:pt x="1020465" y="286940"/>
                </a:lnTo>
                <a:lnTo>
                  <a:pt x="995793" y="249807"/>
                </a:lnTo>
                <a:lnTo>
                  <a:pt x="987566" y="203001"/>
                </a:lnTo>
                <a:lnTo>
                  <a:pt x="989613" y="179309"/>
                </a:lnTo>
                <a:lnTo>
                  <a:pt x="1005986" y="138010"/>
                </a:lnTo>
                <a:lnTo>
                  <a:pt x="1037690" y="105882"/>
                </a:lnTo>
                <a:lnTo>
                  <a:pt x="1078467" y="89287"/>
                </a:lnTo>
                <a:lnTo>
                  <a:pt x="1101866" y="87213"/>
                </a:lnTo>
                <a:lnTo>
                  <a:pt x="1125217" y="89315"/>
                </a:lnTo>
                <a:lnTo>
                  <a:pt x="1146295" y="95622"/>
                </a:lnTo>
                <a:lnTo>
                  <a:pt x="1165101" y="106133"/>
                </a:lnTo>
                <a:lnTo>
                  <a:pt x="1181638" y="120848"/>
                </a:lnTo>
                <a:lnTo>
                  <a:pt x="1191094" y="133498"/>
                </a:lnTo>
                <a:lnTo>
                  <a:pt x="1101866" y="133498"/>
                </a:lnTo>
                <a:lnTo>
                  <a:pt x="1090986" y="134372"/>
                </a:lnTo>
                <a:lnTo>
                  <a:pt x="1057845" y="154855"/>
                </a:lnTo>
                <a:lnTo>
                  <a:pt x="1047545" y="182314"/>
                </a:lnTo>
                <a:lnTo>
                  <a:pt x="1210484" y="182314"/>
                </a:lnTo>
                <a:lnTo>
                  <a:pt x="1210660" y="183021"/>
                </a:lnTo>
                <a:lnTo>
                  <a:pt x="1212594" y="208954"/>
                </a:lnTo>
                <a:lnTo>
                  <a:pt x="1212594" y="221753"/>
                </a:lnTo>
                <a:lnTo>
                  <a:pt x="1048440" y="221753"/>
                </a:lnTo>
                <a:lnTo>
                  <a:pt x="1050628" y="231883"/>
                </a:lnTo>
                <a:lnTo>
                  <a:pt x="1076214" y="264495"/>
                </a:lnTo>
                <a:lnTo>
                  <a:pt x="1111991" y="272950"/>
                </a:lnTo>
                <a:lnTo>
                  <a:pt x="1185959" y="272950"/>
                </a:lnTo>
                <a:lnTo>
                  <a:pt x="1196525" y="288428"/>
                </a:lnTo>
                <a:lnTo>
                  <a:pt x="1155892" y="311347"/>
                </a:lnTo>
                <a:lnTo>
                  <a:pt x="1118501" y="318603"/>
                </a:lnTo>
                <a:lnTo>
                  <a:pt x="1105590" y="319086"/>
                </a:lnTo>
                <a:close/>
              </a:path>
              <a:path w="2975610" h="319405">
                <a:moveTo>
                  <a:pt x="1210484" y="182314"/>
                </a:moveTo>
                <a:lnTo>
                  <a:pt x="1156339" y="182314"/>
                </a:lnTo>
                <a:lnTo>
                  <a:pt x="1154803" y="171905"/>
                </a:lnTo>
                <a:lnTo>
                  <a:pt x="1151539" y="162557"/>
                </a:lnTo>
                <a:lnTo>
                  <a:pt x="1122820" y="136884"/>
                </a:lnTo>
                <a:lnTo>
                  <a:pt x="1101866" y="133498"/>
                </a:lnTo>
                <a:lnTo>
                  <a:pt x="1191094" y="133498"/>
                </a:lnTo>
                <a:lnTo>
                  <a:pt x="1195182" y="138968"/>
                </a:lnTo>
                <a:lnTo>
                  <a:pt x="1204856" y="159692"/>
                </a:lnTo>
                <a:lnTo>
                  <a:pt x="1210484" y="182314"/>
                </a:lnTo>
                <a:close/>
              </a:path>
              <a:path w="2975610" h="319405">
                <a:moveTo>
                  <a:pt x="1185959" y="272950"/>
                </a:moveTo>
                <a:lnTo>
                  <a:pt x="1111991" y="272950"/>
                </a:lnTo>
                <a:lnTo>
                  <a:pt x="1119031" y="272597"/>
                </a:lnTo>
                <a:lnTo>
                  <a:pt x="1126463" y="271536"/>
                </a:lnTo>
                <a:lnTo>
                  <a:pt x="1164850" y="255909"/>
                </a:lnTo>
                <a:lnTo>
                  <a:pt x="1170922" y="250924"/>
                </a:lnTo>
                <a:lnTo>
                  <a:pt x="1185959" y="272950"/>
                </a:lnTo>
                <a:close/>
              </a:path>
              <a:path w="2975610" h="319405">
                <a:moveTo>
                  <a:pt x="1539910" y="313580"/>
                </a:moveTo>
                <a:lnTo>
                  <a:pt x="1458500" y="313580"/>
                </a:lnTo>
                <a:lnTo>
                  <a:pt x="1340629" y="8632"/>
                </a:lnTo>
                <a:lnTo>
                  <a:pt x="1414600" y="8632"/>
                </a:lnTo>
                <a:lnTo>
                  <a:pt x="1499277" y="243185"/>
                </a:lnTo>
                <a:lnTo>
                  <a:pt x="1567052" y="243185"/>
                </a:lnTo>
                <a:lnTo>
                  <a:pt x="1539910" y="313580"/>
                </a:lnTo>
                <a:close/>
              </a:path>
              <a:path w="2975610" h="319405">
                <a:moveTo>
                  <a:pt x="1567052" y="243185"/>
                </a:moveTo>
                <a:lnTo>
                  <a:pt x="1499277" y="243185"/>
                </a:lnTo>
                <a:lnTo>
                  <a:pt x="1583363" y="8632"/>
                </a:lnTo>
                <a:lnTo>
                  <a:pt x="1657487" y="8632"/>
                </a:lnTo>
                <a:lnTo>
                  <a:pt x="1567052" y="243185"/>
                </a:lnTo>
                <a:close/>
              </a:path>
              <a:path w="2975610" h="319405">
                <a:moveTo>
                  <a:pt x="1788188" y="319086"/>
                </a:moveTo>
                <a:lnTo>
                  <a:pt x="1740861" y="311050"/>
                </a:lnTo>
                <a:lnTo>
                  <a:pt x="1703064" y="286940"/>
                </a:lnTo>
                <a:lnTo>
                  <a:pt x="1678396" y="249807"/>
                </a:lnTo>
                <a:lnTo>
                  <a:pt x="1670174" y="203001"/>
                </a:lnTo>
                <a:lnTo>
                  <a:pt x="1672219" y="179309"/>
                </a:lnTo>
                <a:lnTo>
                  <a:pt x="1688586" y="138010"/>
                </a:lnTo>
                <a:lnTo>
                  <a:pt x="1720289" y="105882"/>
                </a:lnTo>
                <a:lnTo>
                  <a:pt x="1761069" y="89287"/>
                </a:lnTo>
                <a:lnTo>
                  <a:pt x="1784474" y="87213"/>
                </a:lnTo>
                <a:lnTo>
                  <a:pt x="1807820" y="89315"/>
                </a:lnTo>
                <a:lnTo>
                  <a:pt x="1828896" y="95622"/>
                </a:lnTo>
                <a:lnTo>
                  <a:pt x="1847704" y="106133"/>
                </a:lnTo>
                <a:lnTo>
                  <a:pt x="1864245" y="120848"/>
                </a:lnTo>
                <a:lnTo>
                  <a:pt x="1873699" y="133498"/>
                </a:lnTo>
                <a:lnTo>
                  <a:pt x="1784474" y="133498"/>
                </a:lnTo>
                <a:lnTo>
                  <a:pt x="1773589" y="134372"/>
                </a:lnTo>
                <a:lnTo>
                  <a:pt x="1740444" y="154855"/>
                </a:lnTo>
                <a:lnTo>
                  <a:pt x="1730143" y="182314"/>
                </a:lnTo>
                <a:lnTo>
                  <a:pt x="1893090" y="182314"/>
                </a:lnTo>
                <a:lnTo>
                  <a:pt x="1893266" y="183021"/>
                </a:lnTo>
                <a:lnTo>
                  <a:pt x="1895202" y="208954"/>
                </a:lnTo>
                <a:lnTo>
                  <a:pt x="1895202" y="221753"/>
                </a:lnTo>
                <a:lnTo>
                  <a:pt x="1731039" y="221753"/>
                </a:lnTo>
                <a:lnTo>
                  <a:pt x="1733227" y="231883"/>
                </a:lnTo>
                <a:lnTo>
                  <a:pt x="1758818" y="264495"/>
                </a:lnTo>
                <a:lnTo>
                  <a:pt x="1794589" y="272950"/>
                </a:lnTo>
                <a:lnTo>
                  <a:pt x="1868561" y="272950"/>
                </a:lnTo>
                <a:lnTo>
                  <a:pt x="1879123" y="288428"/>
                </a:lnTo>
                <a:lnTo>
                  <a:pt x="1838490" y="311347"/>
                </a:lnTo>
                <a:lnTo>
                  <a:pt x="1801100" y="318603"/>
                </a:lnTo>
                <a:lnTo>
                  <a:pt x="1788188" y="319086"/>
                </a:lnTo>
                <a:close/>
              </a:path>
              <a:path w="2975610" h="319405">
                <a:moveTo>
                  <a:pt x="1893090" y="182314"/>
                </a:moveTo>
                <a:lnTo>
                  <a:pt x="1838938" y="182314"/>
                </a:lnTo>
                <a:lnTo>
                  <a:pt x="1837406" y="171905"/>
                </a:lnTo>
                <a:lnTo>
                  <a:pt x="1834141" y="162557"/>
                </a:lnTo>
                <a:lnTo>
                  <a:pt x="1805419" y="136884"/>
                </a:lnTo>
                <a:lnTo>
                  <a:pt x="1784474" y="133498"/>
                </a:lnTo>
                <a:lnTo>
                  <a:pt x="1873699" y="133498"/>
                </a:lnTo>
                <a:lnTo>
                  <a:pt x="1877786" y="138968"/>
                </a:lnTo>
                <a:lnTo>
                  <a:pt x="1887460" y="159692"/>
                </a:lnTo>
                <a:lnTo>
                  <a:pt x="1893090" y="182314"/>
                </a:lnTo>
                <a:close/>
              </a:path>
              <a:path w="2975610" h="319405">
                <a:moveTo>
                  <a:pt x="1868561" y="272950"/>
                </a:moveTo>
                <a:lnTo>
                  <a:pt x="1794589" y="272950"/>
                </a:lnTo>
                <a:lnTo>
                  <a:pt x="1801629" y="272597"/>
                </a:lnTo>
                <a:lnTo>
                  <a:pt x="1809061" y="271536"/>
                </a:lnTo>
                <a:lnTo>
                  <a:pt x="1847456" y="255909"/>
                </a:lnTo>
                <a:lnTo>
                  <a:pt x="1853530" y="250924"/>
                </a:lnTo>
                <a:lnTo>
                  <a:pt x="1868561" y="272950"/>
                </a:lnTo>
                <a:close/>
              </a:path>
              <a:path w="2975610" h="319405">
                <a:moveTo>
                  <a:pt x="2065727" y="122932"/>
                </a:moveTo>
                <a:lnTo>
                  <a:pt x="1995328" y="122932"/>
                </a:lnTo>
                <a:lnTo>
                  <a:pt x="2001722" y="115890"/>
                </a:lnTo>
                <a:lnTo>
                  <a:pt x="2035759" y="93157"/>
                </a:lnTo>
                <a:lnTo>
                  <a:pt x="2065727" y="87213"/>
                </a:lnTo>
                <a:lnTo>
                  <a:pt x="2065727" y="122932"/>
                </a:lnTo>
                <a:close/>
              </a:path>
              <a:path w="2975610" h="319405">
                <a:moveTo>
                  <a:pt x="1995328" y="313580"/>
                </a:moveTo>
                <a:lnTo>
                  <a:pt x="1937293" y="313580"/>
                </a:lnTo>
                <a:lnTo>
                  <a:pt x="1937293" y="92719"/>
                </a:lnTo>
                <a:lnTo>
                  <a:pt x="1995328" y="92719"/>
                </a:lnTo>
                <a:lnTo>
                  <a:pt x="1995328" y="122932"/>
                </a:lnTo>
                <a:lnTo>
                  <a:pt x="2065727" y="122932"/>
                </a:lnTo>
                <a:lnTo>
                  <a:pt x="2065727" y="142577"/>
                </a:lnTo>
                <a:lnTo>
                  <a:pt x="2049659" y="142577"/>
                </a:lnTo>
                <a:lnTo>
                  <a:pt x="2041897" y="143033"/>
                </a:lnTo>
                <a:lnTo>
                  <a:pt x="2004745" y="157980"/>
                </a:lnTo>
                <a:lnTo>
                  <a:pt x="1995328" y="167729"/>
                </a:lnTo>
                <a:lnTo>
                  <a:pt x="1995328" y="313580"/>
                </a:lnTo>
                <a:close/>
              </a:path>
              <a:path w="2975610" h="319405">
                <a:moveTo>
                  <a:pt x="2065727" y="143916"/>
                </a:moveTo>
                <a:lnTo>
                  <a:pt x="2049659" y="142577"/>
                </a:lnTo>
                <a:lnTo>
                  <a:pt x="2065727" y="142577"/>
                </a:lnTo>
                <a:lnTo>
                  <a:pt x="2065727" y="143916"/>
                </a:lnTo>
                <a:close/>
              </a:path>
              <a:path w="2975610" h="319405">
                <a:moveTo>
                  <a:pt x="2230319" y="122932"/>
                </a:moveTo>
                <a:lnTo>
                  <a:pt x="2159920" y="122932"/>
                </a:lnTo>
                <a:lnTo>
                  <a:pt x="2166314" y="115890"/>
                </a:lnTo>
                <a:lnTo>
                  <a:pt x="2200350" y="93157"/>
                </a:lnTo>
                <a:lnTo>
                  <a:pt x="2230319" y="87213"/>
                </a:lnTo>
                <a:lnTo>
                  <a:pt x="2230319" y="122932"/>
                </a:lnTo>
                <a:close/>
              </a:path>
              <a:path w="2975610" h="319405">
                <a:moveTo>
                  <a:pt x="2159920" y="313580"/>
                </a:moveTo>
                <a:lnTo>
                  <a:pt x="2101884" y="313580"/>
                </a:lnTo>
                <a:lnTo>
                  <a:pt x="2101884" y="92719"/>
                </a:lnTo>
                <a:lnTo>
                  <a:pt x="2159920" y="92719"/>
                </a:lnTo>
                <a:lnTo>
                  <a:pt x="2159920" y="122932"/>
                </a:lnTo>
                <a:lnTo>
                  <a:pt x="2230319" y="122932"/>
                </a:lnTo>
                <a:lnTo>
                  <a:pt x="2230319" y="142577"/>
                </a:lnTo>
                <a:lnTo>
                  <a:pt x="2214250" y="142577"/>
                </a:lnTo>
                <a:lnTo>
                  <a:pt x="2206489" y="143033"/>
                </a:lnTo>
                <a:lnTo>
                  <a:pt x="2169337" y="157980"/>
                </a:lnTo>
                <a:lnTo>
                  <a:pt x="2159920" y="167729"/>
                </a:lnTo>
                <a:lnTo>
                  <a:pt x="2159920" y="313580"/>
                </a:lnTo>
                <a:close/>
              </a:path>
              <a:path w="2975610" h="319405">
                <a:moveTo>
                  <a:pt x="2230319" y="143916"/>
                </a:moveTo>
                <a:lnTo>
                  <a:pt x="2214250" y="142577"/>
                </a:lnTo>
                <a:lnTo>
                  <a:pt x="2230319" y="142577"/>
                </a:lnTo>
                <a:lnTo>
                  <a:pt x="2230319" y="143916"/>
                </a:lnTo>
                <a:close/>
              </a:path>
              <a:path w="2975610" h="319405">
                <a:moveTo>
                  <a:pt x="2337761" y="319086"/>
                </a:moveTo>
                <a:lnTo>
                  <a:pt x="2293643" y="308706"/>
                </a:lnTo>
                <a:lnTo>
                  <a:pt x="2267551" y="264894"/>
                </a:lnTo>
                <a:lnTo>
                  <a:pt x="2266476" y="249584"/>
                </a:lnTo>
                <a:lnTo>
                  <a:pt x="2266476" y="92719"/>
                </a:lnTo>
                <a:lnTo>
                  <a:pt x="2324512" y="92719"/>
                </a:lnTo>
                <a:lnTo>
                  <a:pt x="2324512" y="226665"/>
                </a:lnTo>
                <a:lnTo>
                  <a:pt x="2327051" y="244505"/>
                </a:lnTo>
                <a:lnTo>
                  <a:pt x="2334670" y="257249"/>
                </a:lnTo>
                <a:lnTo>
                  <a:pt x="2347368" y="264894"/>
                </a:lnTo>
                <a:lnTo>
                  <a:pt x="2365145" y="267443"/>
                </a:lnTo>
                <a:lnTo>
                  <a:pt x="2473492" y="267443"/>
                </a:lnTo>
                <a:lnTo>
                  <a:pt x="2473492" y="285749"/>
                </a:lnTo>
                <a:lnTo>
                  <a:pt x="2415447" y="285749"/>
                </a:lnTo>
                <a:lnTo>
                  <a:pt x="2399430" y="300334"/>
                </a:lnTo>
                <a:lnTo>
                  <a:pt x="2381144" y="310752"/>
                </a:lnTo>
                <a:lnTo>
                  <a:pt x="2360587" y="317003"/>
                </a:lnTo>
                <a:lnTo>
                  <a:pt x="2337761" y="319086"/>
                </a:lnTo>
                <a:close/>
              </a:path>
              <a:path w="2975610" h="319405">
                <a:moveTo>
                  <a:pt x="2473492" y="267443"/>
                </a:moveTo>
                <a:lnTo>
                  <a:pt x="2365145" y="267443"/>
                </a:lnTo>
                <a:lnTo>
                  <a:pt x="2379450" y="265871"/>
                </a:lnTo>
                <a:lnTo>
                  <a:pt x="2392603" y="261155"/>
                </a:lnTo>
                <a:lnTo>
                  <a:pt x="2404603" y="253295"/>
                </a:lnTo>
                <a:lnTo>
                  <a:pt x="2415447" y="242291"/>
                </a:lnTo>
                <a:lnTo>
                  <a:pt x="2415447" y="92719"/>
                </a:lnTo>
                <a:lnTo>
                  <a:pt x="2473492" y="92719"/>
                </a:lnTo>
                <a:lnTo>
                  <a:pt x="2473492" y="267443"/>
                </a:lnTo>
                <a:close/>
              </a:path>
              <a:path w="2975610" h="319405">
                <a:moveTo>
                  <a:pt x="2473492" y="313580"/>
                </a:moveTo>
                <a:lnTo>
                  <a:pt x="2415447" y="313580"/>
                </a:lnTo>
                <a:lnTo>
                  <a:pt x="2415447" y="285749"/>
                </a:lnTo>
                <a:lnTo>
                  <a:pt x="2473492" y="285749"/>
                </a:lnTo>
                <a:lnTo>
                  <a:pt x="2473492" y="313580"/>
                </a:lnTo>
                <a:close/>
              </a:path>
              <a:path w="2975610" h="319405">
                <a:moveTo>
                  <a:pt x="2634035" y="319086"/>
                </a:moveTo>
                <a:lnTo>
                  <a:pt x="2586816" y="310864"/>
                </a:lnTo>
                <a:lnTo>
                  <a:pt x="2549349" y="286196"/>
                </a:lnTo>
                <a:lnTo>
                  <a:pt x="2525016" y="248877"/>
                </a:lnTo>
                <a:lnTo>
                  <a:pt x="2516907" y="203001"/>
                </a:lnTo>
                <a:lnTo>
                  <a:pt x="2518934" y="179132"/>
                </a:lnTo>
                <a:lnTo>
                  <a:pt x="2535154" y="137758"/>
                </a:lnTo>
                <a:lnTo>
                  <a:pt x="2566863" y="105798"/>
                </a:lnTo>
                <a:lnTo>
                  <a:pt x="2609207" y="89278"/>
                </a:lnTo>
                <a:lnTo>
                  <a:pt x="2634035" y="87213"/>
                </a:lnTo>
                <a:lnTo>
                  <a:pt x="2650143" y="87985"/>
                </a:lnTo>
                <a:lnTo>
                  <a:pt x="2689099" y="99565"/>
                </a:lnTo>
                <a:lnTo>
                  <a:pt x="2721246" y="127099"/>
                </a:lnTo>
                <a:lnTo>
                  <a:pt x="2708750" y="138857"/>
                </a:lnTo>
                <a:lnTo>
                  <a:pt x="2636712" y="138857"/>
                </a:lnTo>
                <a:lnTo>
                  <a:pt x="2624080" y="139963"/>
                </a:lnTo>
                <a:lnTo>
                  <a:pt x="2586260" y="166054"/>
                </a:lnTo>
                <a:lnTo>
                  <a:pt x="2576885" y="203001"/>
                </a:lnTo>
                <a:lnTo>
                  <a:pt x="2577927" y="216683"/>
                </a:lnTo>
                <a:lnTo>
                  <a:pt x="2602500" y="257397"/>
                </a:lnTo>
                <a:lnTo>
                  <a:pt x="2636712" y="267443"/>
                </a:lnTo>
                <a:lnTo>
                  <a:pt x="2708963" y="267443"/>
                </a:lnTo>
                <a:lnTo>
                  <a:pt x="2721246" y="278903"/>
                </a:lnTo>
                <a:lnTo>
                  <a:pt x="2689099" y="306733"/>
                </a:lnTo>
                <a:lnTo>
                  <a:pt x="2650143" y="318314"/>
                </a:lnTo>
                <a:lnTo>
                  <a:pt x="2634035" y="319086"/>
                </a:lnTo>
                <a:close/>
              </a:path>
              <a:path w="2975610" h="319405">
                <a:moveTo>
                  <a:pt x="2683441" y="162669"/>
                </a:moveTo>
                <a:lnTo>
                  <a:pt x="2674494" y="152251"/>
                </a:lnTo>
                <a:lnTo>
                  <a:pt x="2663724" y="144810"/>
                </a:lnTo>
                <a:lnTo>
                  <a:pt x="2651130" y="140345"/>
                </a:lnTo>
                <a:lnTo>
                  <a:pt x="2636712" y="138857"/>
                </a:lnTo>
                <a:lnTo>
                  <a:pt x="2708750" y="138857"/>
                </a:lnTo>
                <a:lnTo>
                  <a:pt x="2683441" y="162669"/>
                </a:lnTo>
                <a:close/>
              </a:path>
              <a:path w="2975610" h="319405">
                <a:moveTo>
                  <a:pt x="2708963" y="267443"/>
                </a:moveTo>
                <a:lnTo>
                  <a:pt x="2636712" y="267443"/>
                </a:lnTo>
                <a:lnTo>
                  <a:pt x="2650794" y="265955"/>
                </a:lnTo>
                <a:lnTo>
                  <a:pt x="2663277" y="261490"/>
                </a:lnTo>
                <a:lnTo>
                  <a:pt x="2674160" y="254049"/>
                </a:lnTo>
                <a:lnTo>
                  <a:pt x="2683441" y="243630"/>
                </a:lnTo>
                <a:lnTo>
                  <a:pt x="2708963" y="267443"/>
                </a:lnTo>
                <a:close/>
              </a:path>
              <a:path w="2975610" h="319405">
                <a:moveTo>
                  <a:pt x="2817382" y="313580"/>
                </a:moveTo>
                <a:lnTo>
                  <a:pt x="2759337" y="313580"/>
                </a:lnTo>
                <a:lnTo>
                  <a:pt x="2759337" y="8632"/>
                </a:lnTo>
                <a:lnTo>
                  <a:pt x="2817382" y="8632"/>
                </a:lnTo>
                <a:lnTo>
                  <a:pt x="2817382" y="191094"/>
                </a:lnTo>
                <a:lnTo>
                  <a:pt x="2886500" y="191094"/>
                </a:lnTo>
                <a:lnTo>
                  <a:pt x="2884942" y="192880"/>
                </a:lnTo>
                <a:lnTo>
                  <a:pt x="2911633" y="228599"/>
                </a:lnTo>
                <a:lnTo>
                  <a:pt x="2843871" y="228599"/>
                </a:lnTo>
                <a:lnTo>
                  <a:pt x="2817382" y="256877"/>
                </a:lnTo>
                <a:lnTo>
                  <a:pt x="2817382" y="313580"/>
                </a:lnTo>
                <a:close/>
              </a:path>
              <a:path w="2975610" h="319405">
                <a:moveTo>
                  <a:pt x="2886500" y="191094"/>
                </a:moveTo>
                <a:lnTo>
                  <a:pt x="2817382" y="191094"/>
                </a:lnTo>
                <a:lnTo>
                  <a:pt x="2901021" y="92719"/>
                </a:lnTo>
                <a:lnTo>
                  <a:pt x="2972306" y="92719"/>
                </a:lnTo>
                <a:lnTo>
                  <a:pt x="2886500" y="191094"/>
                </a:lnTo>
                <a:close/>
              </a:path>
              <a:path w="2975610" h="319405">
                <a:moveTo>
                  <a:pt x="2975134" y="313580"/>
                </a:moveTo>
                <a:lnTo>
                  <a:pt x="2902354" y="313580"/>
                </a:lnTo>
                <a:lnTo>
                  <a:pt x="2843871" y="228599"/>
                </a:lnTo>
                <a:lnTo>
                  <a:pt x="2911633" y="228599"/>
                </a:lnTo>
                <a:lnTo>
                  <a:pt x="2975134" y="313580"/>
                </a:lnTo>
                <a:close/>
              </a:path>
            </a:pathLst>
          </a:custGeom>
          <a:solidFill>
            <a:srgbClr val="023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0025" y="963138"/>
            <a:ext cx="9919214" cy="196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2683" y="1793889"/>
            <a:ext cx="116839" cy="139700"/>
          </a:xfrm>
          <a:custGeom>
            <a:avLst/>
            <a:gdLst/>
            <a:ahLst/>
            <a:cxnLst/>
            <a:rect l="l" t="t" r="r" b="b"/>
            <a:pathLst>
              <a:path w="116840" h="139700">
                <a:moveTo>
                  <a:pt x="55759" y="118020"/>
                </a:moveTo>
                <a:lnTo>
                  <a:pt x="42564" y="118020"/>
                </a:lnTo>
                <a:lnTo>
                  <a:pt x="106262" y="0"/>
                </a:lnTo>
                <a:lnTo>
                  <a:pt x="116382" y="6399"/>
                </a:lnTo>
                <a:lnTo>
                  <a:pt x="55759" y="118020"/>
                </a:lnTo>
                <a:close/>
              </a:path>
              <a:path w="116840" h="139700">
                <a:moveTo>
                  <a:pt x="44201" y="139302"/>
                </a:moveTo>
                <a:lnTo>
                  <a:pt x="0" y="85427"/>
                </a:lnTo>
                <a:lnTo>
                  <a:pt x="9226" y="76944"/>
                </a:lnTo>
                <a:lnTo>
                  <a:pt x="42564" y="118020"/>
                </a:lnTo>
                <a:lnTo>
                  <a:pt x="55759" y="118020"/>
                </a:lnTo>
                <a:lnTo>
                  <a:pt x="44201" y="139302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3937" y="1803117"/>
            <a:ext cx="7965733" cy="193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683" y="2051063"/>
            <a:ext cx="116839" cy="139700"/>
          </a:xfrm>
          <a:custGeom>
            <a:avLst/>
            <a:gdLst/>
            <a:ahLst/>
            <a:cxnLst/>
            <a:rect l="l" t="t" r="r" b="b"/>
            <a:pathLst>
              <a:path w="116840" h="139700">
                <a:moveTo>
                  <a:pt x="55759" y="118021"/>
                </a:moveTo>
                <a:lnTo>
                  <a:pt x="42564" y="118021"/>
                </a:lnTo>
                <a:lnTo>
                  <a:pt x="106262" y="0"/>
                </a:lnTo>
                <a:lnTo>
                  <a:pt x="116382" y="6399"/>
                </a:lnTo>
                <a:lnTo>
                  <a:pt x="55759" y="118021"/>
                </a:lnTo>
                <a:close/>
              </a:path>
              <a:path w="116840" h="139700">
                <a:moveTo>
                  <a:pt x="44201" y="139302"/>
                </a:moveTo>
                <a:lnTo>
                  <a:pt x="0" y="85427"/>
                </a:lnTo>
                <a:lnTo>
                  <a:pt x="9226" y="76944"/>
                </a:lnTo>
                <a:lnTo>
                  <a:pt x="42564" y="118021"/>
                </a:lnTo>
                <a:lnTo>
                  <a:pt x="55759" y="118021"/>
                </a:lnTo>
                <a:lnTo>
                  <a:pt x="44201" y="139302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3937" y="2060291"/>
            <a:ext cx="10250528" cy="450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2683" y="2308238"/>
            <a:ext cx="116839" cy="139700"/>
          </a:xfrm>
          <a:custGeom>
            <a:avLst/>
            <a:gdLst/>
            <a:ahLst/>
            <a:cxnLst/>
            <a:rect l="l" t="t" r="r" b="b"/>
            <a:pathLst>
              <a:path w="116840" h="139700">
                <a:moveTo>
                  <a:pt x="55759" y="118021"/>
                </a:moveTo>
                <a:lnTo>
                  <a:pt x="42564" y="118021"/>
                </a:lnTo>
                <a:lnTo>
                  <a:pt x="106262" y="0"/>
                </a:lnTo>
                <a:lnTo>
                  <a:pt x="116382" y="6399"/>
                </a:lnTo>
                <a:lnTo>
                  <a:pt x="55759" y="118021"/>
                </a:lnTo>
                <a:close/>
              </a:path>
              <a:path w="116840" h="139700">
                <a:moveTo>
                  <a:pt x="44201" y="139302"/>
                </a:moveTo>
                <a:lnTo>
                  <a:pt x="0" y="85427"/>
                </a:lnTo>
                <a:lnTo>
                  <a:pt x="9226" y="76944"/>
                </a:lnTo>
                <a:lnTo>
                  <a:pt x="42564" y="118021"/>
                </a:lnTo>
                <a:lnTo>
                  <a:pt x="55759" y="118021"/>
                </a:lnTo>
                <a:lnTo>
                  <a:pt x="44201" y="139302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6496" y="2574640"/>
            <a:ext cx="3530876" cy="193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8954" y="3389607"/>
            <a:ext cx="2206708" cy="159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3030" y="4020747"/>
            <a:ext cx="678815" cy="125095"/>
          </a:xfrm>
          <a:custGeom>
            <a:avLst/>
            <a:gdLst/>
            <a:ahLst/>
            <a:cxnLst/>
            <a:rect l="l" t="t" r="r" b="b"/>
            <a:pathLst>
              <a:path w="678815" h="125095">
                <a:moveTo>
                  <a:pt x="29319" y="122485"/>
                </a:moveTo>
                <a:lnTo>
                  <a:pt x="0" y="122485"/>
                </a:lnTo>
                <a:lnTo>
                  <a:pt x="46731" y="1785"/>
                </a:lnTo>
                <a:lnTo>
                  <a:pt x="78878" y="1785"/>
                </a:lnTo>
                <a:lnTo>
                  <a:pt x="88815" y="27532"/>
                </a:lnTo>
                <a:lnTo>
                  <a:pt x="62805" y="27532"/>
                </a:lnTo>
                <a:lnTo>
                  <a:pt x="43903" y="79474"/>
                </a:lnTo>
                <a:lnTo>
                  <a:pt x="108861" y="79474"/>
                </a:lnTo>
                <a:lnTo>
                  <a:pt x="117592" y="102096"/>
                </a:lnTo>
                <a:lnTo>
                  <a:pt x="36908" y="102096"/>
                </a:lnTo>
                <a:lnTo>
                  <a:pt x="29319" y="122485"/>
                </a:lnTo>
                <a:close/>
              </a:path>
              <a:path w="678815" h="125095">
                <a:moveTo>
                  <a:pt x="108861" y="79474"/>
                </a:moveTo>
                <a:lnTo>
                  <a:pt x="81557" y="79474"/>
                </a:lnTo>
                <a:lnTo>
                  <a:pt x="62805" y="27532"/>
                </a:lnTo>
                <a:lnTo>
                  <a:pt x="88815" y="27532"/>
                </a:lnTo>
                <a:lnTo>
                  <a:pt x="108861" y="79474"/>
                </a:lnTo>
                <a:close/>
              </a:path>
              <a:path w="678815" h="125095">
                <a:moveTo>
                  <a:pt x="125461" y="122485"/>
                </a:moveTo>
                <a:lnTo>
                  <a:pt x="96142" y="122485"/>
                </a:lnTo>
                <a:lnTo>
                  <a:pt x="88700" y="102096"/>
                </a:lnTo>
                <a:lnTo>
                  <a:pt x="117592" y="102096"/>
                </a:lnTo>
                <a:lnTo>
                  <a:pt x="125461" y="122485"/>
                </a:lnTo>
                <a:close/>
              </a:path>
              <a:path w="678815" h="125095">
                <a:moveTo>
                  <a:pt x="219773" y="122485"/>
                </a:moveTo>
                <a:lnTo>
                  <a:pt x="134346" y="122485"/>
                </a:lnTo>
                <a:lnTo>
                  <a:pt x="134346" y="1785"/>
                </a:lnTo>
                <a:lnTo>
                  <a:pt x="219773" y="1785"/>
                </a:lnTo>
                <a:lnTo>
                  <a:pt x="219773" y="24407"/>
                </a:lnTo>
                <a:lnTo>
                  <a:pt x="160093" y="24407"/>
                </a:lnTo>
                <a:lnTo>
                  <a:pt x="160093" y="49857"/>
                </a:lnTo>
                <a:lnTo>
                  <a:pt x="218582" y="49857"/>
                </a:lnTo>
                <a:lnTo>
                  <a:pt x="218582" y="72479"/>
                </a:lnTo>
                <a:lnTo>
                  <a:pt x="160093" y="72479"/>
                </a:lnTo>
                <a:lnTo>
                  <a:pt x="160093" y="99863"/>
                </a:lnTo>
                <a:lnTo>
                  <a:pt x="219773" y="99863"/>
                </a:lnTo>
                <a:lnTo>
                  <a:pt x="219773" y="122485"/>
                </a:lnTo>
                <a:close/>
              </a:path>
              <a:path w="678815" h="125095">
                <a:moveTo>
                  <a:pt x="263692" y="122485"/>
                </a:moveTo>
                <a:lnTo>
                  <a:pt x="237945" y="122485"/>
                </a:lnTo>
                <a:lnTo>
                  <a:pt x="237945" y="1785"/>
                </a:lnTo>
                <a:lnTo>
                  <a:pt x="273961" y="1785"/>
                </a:lnTo>
                <a:lnTo>
                  <a:pt x="288502" y="37951"/>
                </a:lnTo>
                <a:lnTo>
                  <a:pt x="263692" y="37951"/>
                </a:lnTo>
                <a:lnTo>
                  <a:pt x="263692" y="122485"/>
                </a:lnTo>
                <a:close/>
              </a:path>
              <a:path w="678815" h="125095">
                <a:moveTo>
                  <a:pt x="328197" y="74712"/>
                </a:moveTo>
                <a:lnTo>
                  <a:pt x="303281" y="74712"/>
                </a:lnTo>
                <a:lnTo>
                  <a:pt x="332600" y="1785"/>
                </a:lnTo>
                <a:lnTo>
                  <a:pt x="368765" y="1785"/>
                </a:lnTo>
                <a:lnTo>
                  <a:pt x="368765" y="37951"/>
                </a:lnTo>
                <a:lnTo>
                  <a:pt x="343017" y="37951"/>
                </a:lnTo>
                <a:lnTo>
                  <a:pt x="328197" y="74712"/>
                </a:lnTo>
                <a:close/>
              </a:path>
              <a:path w="678815" h="125095">
                <a:moveTo>
                  <a:pt x="308936" y="122485"/>
                </a:moveTo>
                <a:lnTo>
                  <a:pt x="297774" y="122485"/>
                </a:lnTo>
                <a:lnTo>
                  <a:pt x="263692" y="37951"/>
                </a:lnTo>
                <a:lnTo>
                  <a:pt x="288502" y="37951"/>
                </a:lnTo>
                <a:lnTo>
                  <a:pt x="303281" y="74712"/>
                </a:lnTo>
                <a:lnTo>
                  <a:pt x="328197" y="74712"/>
                </a:lnTo>
                <a:lnTo>
                  <a:pt x="308936" y="122485"/>
                </a:lnTo>
                <a:close/>
              </a:path>
              <a:path w="678815" h="125095">
                <a:moveTo>
                  <a:pt x="368765" y="122485"/>
                </a:moveTo>
                <a:lnTo>
                  <a:pt x="343017" y="122485"/>
                </a:lnTo>
                <a:lnTo>
                  <a:pt x="343017" y="37951"/>
                </a:lnTo>
                <a:lnTo>
                  <a:pt x="368765" y="37951"/>
                </a:lnTo>
                <a:lnTo>
                  <a:pt x="368765" y="122485"/>
                </a:lnTo>
                <a:close/>
              </a:path>
              <a:path w="678815" h="125095">
                <a:moveTo>
                  <a:pt x="461118" y="122485"/>
                </a:moveTo>
                <a:lnTo>
                  <a:pt x="435371" y="122485"/>
                </a:lnTo>
                <a:lnTo>
                  <a:pt x="435371" y="1785"/>
                </a:lnTo>
                <a:lnTo>
                  <a:pt x="471387" y="1785"/>
                </a:lnTo>
                <a:lnTo>
                  <a:pt x="485927" y="37951"/>
                </a:lnTo>
                <a:lnTo>
                  <a:pt x="461118" y="37951"/>
                </a:lnTo>
                <a:lnTo>
                  <a:pt x="461118" y="122485"/>
                </a:lnTo>
                <a:close/>
              </a:path>
              <a:path w="678815" h="125095">
                <a:moveTo>
                  <a:pt x="525622" y="74712"/>
                </a:moveTo>
                <a:lnTo>
                  <a:pt x="500706" y="74712"/>
                </a:lnTo>
                <a:lnTo>
                  <a:pt x="530025" y="1785"/>
                </a:lnTo>
                <a:lnTo>
                  <a:pt x="566191" y="1785"/>
                </a:lnTo>
                <a:lnTo>
                  <a:pt x="566191" y="37951"/>
                </a:lnTo>
                <a:lnTo>
                  <a:pt x="540443" y="37951"/>
                </a:lnTo>
                <a:lnTo>
                  <a:pt x="525622" y="74712"/>
                </a:lnTo>
                <a:close/>
              </a:path>
              <a:path w="678815" h="125095">
                <a:moveTo>
                  <a:pt x="506361" y="122485"/>
                </a:moveTo>
                <a:lnTo>
                  <a:pt x="495199" y="122485"/>
                </a:lnTo>
                <a:lnTo>
                  <a:pt x="461118" y="37951"/>
                </a:lnTo>
                <a:lnTo>
                  <a:pt x="485927" y="37951"/>
                </a:lnTo>
                <a:lnTo>
                  <a:pt x="500706" y="74712"/>
                </a:lnTo>
                <a:lnTo>
                  <a:pt x="525622" y="74712"/>
                </a:lnTo>
                <a:lnTo>
                  <a:pt x="506361" y="122485"/>
                </a:lnTo>
                <a:close/>
              </a:path>
              <a:path w="678815" h="125095">
                <a:moveTo>
                  <a:pt x="566191" y="122485"/>
                </a:moveTo>
                <a:lnTo>
                  <a:pt x="540443" y="122485"/>
                </a:lnTo>
                <a:lnTo>
                  <a:pt x="540443" y="37951"/>
                </a:lnTo>
                <a:lnTo>
                  <a:pt x="566191" y="37951"/>
                </a:lnTo>
                <a:lnTo>
                  <a:pt x="566191" y="122485"/>
                </a:lnTo>
                <a:close/>
              </a:path>
              <a:path w="678815" h="125095">
                <a:moveTo>
                  <a:pt x="675140" y="102244"/>
                </a:moveTo>
                <a:lnTo>
                  <a:pt x="638650" y="102244"/>
                </a:lnTo>
                <a:lnTo>
                  <a:pt x="643909" y="100905"/>
                </a:lnTo>
                <a:lnTo>
                  <a:pt x="650754" y="95448"/>
                </a:lnTo>
                <a:lnTo>
                  <a:pt x="652491" y="92322"/>
                </a:lnTo>
                <a:lnTo>
                  <a:pt x="652491" y="85179"/>
                </a:lnTo>
                <a:lnTo>
                  <a:pt x="617814" y="71884"/>
                </a:lnTo>
                <a:lnTo>
                  <a:pt x="602578" y="66563"/>
                </a:lnTo>
                <a:lnTo>
                  <a:pt x="591695" y="58936"/>
                </a:lnTo>
                <a:lnTo>
                  <a:pt x="585165" y="49001"/>
                </a:lnTo>
                <a:lnTo>
                  <a:pt x="582989" y="36760"/>
                </a:lnTo>
                <a:lnTo>
                  <a:pt x="583770" y="29263"/>
                </a:lnTo>
                <a:lnTo>
                  <a:pt x="618986" y="660"/>
                </a:lnTo>
                <a:lnTo>
                  <a:pt x="628827" y="0"/>
                </a:lnTo>
                <a:lnTo>
                  <a:pt x="642538" y="1051"/>
                </a:lnTo>
                <a:lnTo>
                  <a:pt x="654947" y="4204"/>
                </a:lnTo>
                <a:lnTo>
                  <a:pt x="666053" y="9460"/>
                </a:lnTo>
                <a:lnTo>
                  <a:pt x="675856" y="16817"/>
                </a:lnTo>
                <a:lnTo>
                  <a:pt x="671547" y="22473"/>
                </a:lnTo>
                <a:lnTo>
                  <a:pt x="620890" y="22473"/>
                </a:lnTo>
                <a:lnTo>
                  <a:pt x="616623" y="23614"/>
                </a:lnTo>
                <a:lnTo>
                  <a:pt x="613647" y="25896"/>
                </a:lnTo>
                <a:lnTo>
                  <a:pt x="610670" y="28078"/>
                </a:lnTo>
                <a:lnTo>
                  <a:pt x="609182" y="30956"/>
                </a:lnTo>
                <a:lnTo>
                  <a:pt x="609182" y="37703"/>
                </a:lnTo>
                <a:lnTo>
                  <a:pt x="610918" y="40183"/>
                </a:lnTo>
                <a:lnTo>
                  <a:pt x="614391" y="41969"/>
                </a:lnTo>
                <a:lnTo>
                  <a:pt x="617864" y="43656"/>
                </a:lnTo>
                <a:lnTo>
                  <a:pt x="622179" y="45095"/>
                </a:lnTo>
                <a:lnTo>
                  <a:pt x="627339" y="46285"/>
                </a:lnTo>
                <a:lnTo>
                  <a:pt x="644008" y="50452"/>
                </a:lnTo>
                <a:lnTo>
                  <a:pt x="659114" y="56015"/>
                </a:lnTo>
                <a:lnTo>
                  <a:pt x="669904" y="63772"/>
                </a:lnTo>
                <a:lnTo>
                  <a:pt x="676378" y="73725"/>
                </a:lnTo>
                <a:lnTo>
                  <a:pt x="678536" y="85873"/>
                </a:lnTo>
                <a:lnTo>
                  <a:pt x="677727" y="94403"/>
                </a:lnTo>
                <a:lnTo>
                  <a:pt x="675299" y="101984"/>
                </a:lnTo>
                <a:lnTo>
                  <a:pt x="675140" y="102244"/>
                </a:lnTo>
                <a:close/>
              </a:path>
              <a:path w="678815" h="125095">
                <a:moveTo>
                  <a:pt x="661569" y="35570"/>
                </a:moveTo>
                <a:lnTo>
                  <a:pt x="654016" y="29840"/>
                </a:lnTo>
                <a:lnTo>
                  <a:pt x="645645" y="25747"/>
                </a:lnTo>
                <a:lnTo>
                  <a:pt x="636455" y="23291"/>
                </a:lnTo>
                <a:lnTo>
                  <a:pt x="626446" y="22473"/>
                </a:lnTo>
                <a:lnTo>
                  <a:pt x="671547" y="22473"/>
                </a:lnTo>
                <a:lnTo>
                  <a:pt x="661569" y="35570"/>
                </a:lnTo>
                <a:close/>
              </a:path>
              <a:path w="678815" h="125095">
                <a:moveTo>
                  <a:pt x="630167" y="124718"/>
                </a:moveTo>
                <a:lnTo>
                  <a:pt x="614931" y="123518"/>
                </a:lnTo>
                <a:lnTo>
                  <a:pt x="601369" y="119918"/>
                </a:lnTo>
                <a:lnTo>
                  <a:pt x="589481" y="113918"/>
                </a:lnTo>
                <a:lnTo>
                  <a:pt x="579267" y="105518"/>
                </a:lnTo>
                <a:lnTo>
                  <a:pt x="593108" y="85873"/>
                </a:lnTo>
                <a:lnTo>
                  <a:pt x="597375" y="90338"/>
                </a:lnTo>
                <a:lnTo>
                  <a:pt x="602733" y="94207"/>
                </a:lnTo>
                <a:lnTo>
                  <a:pt x="609182" y="97482"/>
                </a:lnTo>
                <a:lnTo>
                  <a:pt x="615731" y="100657"/>
                </a:lnTo>
                <a:lnTo>
                  <a:pt x="623172" y="102244"/>
                </a:lnTo>
                <a:lnTo>
                  <a:pt x="675140" y="102244"/>
                </a:lnTo>
                <a:lnTo>
                  <a:pt x="671253" y="108616"/>
                </a:lnTo>
                <a:lnTo>
                  <a:pt x="665588" y="114299"/>
                </a:lnTo>
                <a:lnTo>
                  <a:pt x="658574" y="118857"/>
                </a:lnTo>
                <a:lnTo>
                  <a:pt x="650333" y="122113"/>
                </a:lnTo>
                <a:lnTo>
                  <a:pt x="640864" y="124067"/>
                </a:lnTo>
                <a:lnTo>
                  <a:pt x="630167" y="124718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560" y="4226130"/>
            <a:ext cx="1587682" cy="3716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3030" y="4858797"/>
            <a:ext cx="699770" cy="125095"/>
          </a:xfrm>
          <a:custGeom>
            <a:avLst/>
            <a:gdLst/>
            <a:ahLst/>
            <a:cxnLst/>
            <a:rect l="l" t="t" r="r" b="b"/>
            <a:pathLst>
              <a:path w="699769" h="125095">
                <a:moveTo>
                  <a:pt x="29319" y="122634"/>
                </a:moveTo>
                <a:lnTo>
                  <a:pt x="0" y="122634"/>
                </a:lnTo>
                <a:lnTo>
                  <a:pt x="46731" y="1933"/>
                </a:lnTo>
                <a:lnTo>
                  <a:pt x="78878" y="1933"/>
                </a:lnTo>
                <a:lnTo>
                  <a:pt x="88815" y="27679"/>
                </a:lnTo>
                <a:lnTo>
                  <a:pt x="62805" y="27679"/>
                </a:lnTo>
                <a:lnTo>
                  <a:pt x="43903" y="79619"/>
                </a:lnTo>
                <a:lnTo>
                  <a:pt x="108860" y="79619"/>
                </a:lnTo>
                <a:lnTo>
                  <a:pt x="117591" y="102241"/>
                </a:lnTo>
                <a:lnTo>
                  <a:pt x="36908" y="102241"/>
                </a:lnTo>
                <a:lnTo>
                  <a:pt x="29319" y="122634"/>
                </a:lnTo>
                <a:close/>
              </a:path>
              <a:path w="699769" h="125095">
                <a:moveTo>
                  <a:pt x="108860" y="79619"/>
                </a:moveTo>
                <a:lnTo>
                  <a:pt x="81557" y="79619"/>
                </a:lnTo>
                <a:lnTo>
                  <a:pt x="62805" y="27679"/>
                </a:lnTo>
                <a:lnTo>
                  <a:pt x="88815" y="27679"/>
                </a:lnTo>
                <a:lnTo>
                  <a:pt x="108860" y="79619"/>
                </a:lnTo>
                <a:close/>
              </a:path>
              <a:path w="699769" h="125095">
                <a:moveTo>
                  <a:pt x="125461" y="122634"/>
                </a:moveTo>
                <a:lnTo>
                  <a:pt x="96142" y="122634"/>
                </a:lnTo>
                <a:lnTo>
                  <a:pt x="88700" y="102241"/>
                </a:lnTo>
                <a:lnTo>
                  <a:pt x="117591" y="102241"/>
                </a:lnTo>
                <a:lnTo>
                  <a:pt x="125461" y="122634"/>
                </a:lnTo>
                <a:close/>
              </a:path>
              <a:path w="699769" h="125095">
                <a:moveTo>
                  <a:pt x="192835" y="125015"/>
                </a:moveTo>
                <a:lnTo>
                  <a:pt x="146848" y="107451"/>
                </a:lnTo>
                <a:lnTo>
                  <a:pt x="128542" y="62360"/>
                </a:lnTo>
                <a:lnTo>
                  <a:pt x="129676" y="49226"/>
                </a:lnTo>
                <a:lnTo>
                  <a:pt x="156447" y="9792"/>
                </a:lnTo>
                <a:lnTo>
                  <a:pt x="192835" y="0"/>
                </a:lnTo>
                <a:lnTo>
                  <a:pt x="208295" y="1683"/>
                </a:lnTo>
                <a:lnTo>
                  <a:pt x="221782" y="6735"/>
                </a:lnTo>
                <a:lnTo>
                  <a:pt x="233298" y="15153"/>
                </a:lnTo>
                <a:lnTo>
                  <a:pt x="239470" y="22774"/>
                </a:lnTo>
                <a:lnTo>
                  <a:pt x="192835" y="22774"/>
                </a:lnTo>
                <a:lnTo>
                  <a:pt x="184938" y="23479"/>
                </a:lnTo>
                <a:lnTo>
                  <a:pt x="155694" y="54228"/>
                </a:lnTo>
                <a:lnTo>
                  <a:pt x="155033" y="62360"/>
                </a:lnTo>
                <a:lnTo>
                  <a:pt x="155712" y="70730"/>
                </a:lnTo>
                <a:lnTo>
                  <a:pt x="185124" y="101258"/>
                </a:lnTo>
                <a:lnTo>
                  <a:pt x="192835" y="101945"/>
                </a:lnTo>
                <a:lnTo>
                  <a:pt x="244180" y="101945"/>
                </a:lnTo>
                <a:lnTo>
                  <a:pt x="244180" y="102241"/>
                </a:lnTo>
                <a:lnTo>
                  <a:pt x="233325" y="112204"/>
                </a:lnTo>
                <a:lnTo>
                  <a:pt x="221150" y="119321"/>
                </a:lnTo>
                <a:lnTo>
                  <a:pt x="207653" y="123591"/>
                </a:lnTo>
                <a:lnTo>
                  <a:pt x="192835" y="125015"/>
                </a:lnTo>
                <a:close/>
              </a:path>
              <a:path w="699769" h="125095">
                <a:moveTo>
                  <a:pt x="221410" y="38547"/>
                </a:moveTo>
                <a:lnTo>
                  <a:pt x="218632" y="34280"/>
                </a:lnTo>
                <a:lnTo>
                  <a:pt x="214812" y="30613"/>
                </a:lnTo>
                <a:lnTo>
                  <a:pt x="209951" y="27536"/>
                </a:lnTo>
                <a:lnTo>
                  <a:pt x="205089" y="24355"/>
                </a:lnTo>
                <a:lnTo>
                  <a:pt x="199384" y="22774"/>
                </a:lnTo>
                <a:lnTo>
                  <a:pt x="239470" y="22774"/>
                </a:lnTo>
                <a:lnTo>
                  <a:pt x="242841" y="26936"/>
                </a:lnTo>
                <a:lnTo>
                  <a:pt x="221410" y="38547"/>
                </a:lnTo>
                <a:close/>
              </a:path>
              <a:path w="699769" h="125095">
                <a:moveTo>
                  <a:pt x="244180" y="101945"/>
                </a:moveTo>
                <a:lnTo>
                  <a:pt x="198292" y="101945"/>
                </a:lnTo>
                <a:lnTo>
                  <a:pt x="203303" y="101002"/>
                </a:lnTo>
                <a:lnTo>
                  <a:pt x="207866" y="99116"/>
                </a:lnTo>
                <a:lnTo>
                  <a:pt x="212530" y="97135"/>
                </a:lnTo>
                <a:lnTo>
                  <a:pt x="216102" y="95002"/>
                </a:lnTo>
                <a:lnTo>
                  <a:pt x="218582" y="92716"/>
                </a:lnTo>
                <a:lnTo>
                  <a:pt x="218582" y="78285"/>
                </a:lnTo>
                <a:lnTo>
                  <a:pt x="186733" y="78285"/>
                </a:lnTo>
                <a:lnTo>
                  <a:pt x="186733" y="55806"/>
                </a:lnTo>
                <a:lnTo>
                  <a:pt x="244180" y="55806"/>
                </a:lnTo>
                <a:lnTo>
                  <a:pt x="244180" y="101945"/>
                </a:lnTo>
                <a:close/>
              </a:path>
              <a:path w="699769" h="125095">
                <a:moveTo>
                  <a:pt x="288037" y="122634"/>
                </a:moveTo>
                <a:lnTo>
                  <a:pt x="262290" y="122634"/>
                </a:lnTo>
                <a:lnTo>
                  <a:pt x="262290" y="1933"/>
                </a:lnTo>
                <a:lnTo>
                  <a:pt x="318845" y="1933"/>
                </a:lnTo>
                <a:lnTo>
                  <a:pt x="327607" y="2622"/>
                </a:lnTo>
                <a:lnTo>
                  <a:pt x="356163" y="24555"/>
                </a:lnTo>
                <a:lnTo>
                  <a:pt x="288037" y="24555"/>
                </a:lnTo>
                <a:lnTo>
                  <a:pt x="288037" y="57149"/>
                </a:lnTo>
                <a:lnTo>
                  <a:pt x="357112" y="57149"/>
                </a:lnTo>
                <a:lnTo>
                  <a:pt x="356796" y="58140"/>
                </a:lnTo>
                <a:lnTo>
                  <a:pt x="346775" y="70942"/>
                </a:lnTo>
                <a:lnTo>
                  <a:pt x="340474" y="74961"/>
                </a:lnTo>
                <a:lnTo>
                  <a:pt x="332834" y="76647"/>
                </a:lnTo>
                <a:lnTo>
                  <a:pt x="334685" y="79771"/>
                </a:lnTo>
                <a:lnTo>
                  <a:pt x="288037" y="79771"/>
                </a:lnTo>
                <a:lnTo>
                  <a:pt x="288037" y="122634"/>
                </a:lnTo>
                <a:close/>
              </a:path>
              <a:path w="699769" h="125095">
                <a:moveTo>
                  <a:pt x="357112" y="57149"/>
                </a:moveTo>
                <a:lnTo>
                  <a:pt x="320135" y="57149"/>
                </a:lnTo>
                <a:lnTo>
                  <a:pt x="324450" y="55711"/>
                </a:lnTo>
                <a:lnTo>
                  <a:pt x="327923" y="52835"/>
                </a:lnTo>
                <a:lnTo>
                  <a:pt x="331396" y="49853"/>
                </a:lnTo>
                <a:lnTo>
                  <a:pt x="333132" y="45843"/>
                </a:lnTo>
                <a:lnTo>
                  <a:pt x="333132" y="35718"/>
                </a:lnTo>
                <a:lnTo>
                  <a:pt x="331396" y="31746"/>
                </a:lnTo>
                <a:lnTo>
                  <a:pt x="324450" y="25993"/>
                </a:lnTo>
                <a:lnTo>
                  <a:pt x="320135" y="24555"/>
                </a:lnTo>
                <a:lnTo>
                  <a:pt x="356163" y="24555"/>
                </a:lnTo>
                <a:lnTo>
                  <a:pt x="356573" y="25338"/>
                </a:lnTo>
                <a:lnTo>
                  <a:pt x="358638" y="32677"/>
                </a:lnTo>
                <a:lnTo>
                  <a:pt x="359326" y="40776"/>
                </a:lnTo>
                <a:lnTo>
                  <a:pt x="359326" y="50206"/>
                </a:lnTo>
                <a:lnTo>
                  <a:pt x="357112" y="57149"/>
                </a:lnTo>
                <a:close/>
              </a:path>
              <a:path w="699769" h="125095">
                <a:moveTo>
                  <a:pt x="360070" y="122634"/>
                </a:moveTo>
                <a:lnTo>
                  <a:pt x="330603" y="122634"/>
                </a:lnTo>
                <a:lnTo>
                  <a:pt x="306790" y="79771"/>
                </a:lnTo>
                <a:lnTo>
                  <a:pt x="334685" y="79771"/>
                </a:lnTo>
                <a:lnTo>
                  <a:pt x="360070" y="122634"/>
                </a:lnTo>
                <a:close/>
              </a:path>
              <a:path w="699769" h="125095">
                <a:moveTo>
                  <a:pt x="393071" y="122634"/>
                </a:moveTo>
                <a:lnTo>
                  <a:pt x="363752" y="122634"/>
                </a:lnTo>
                <a:lnTo>
                  <a:pt x="410485" y="1933"/>
                </a:lnTo>
                <a:lnTo>
                  <a:pt x="442632" y="1933"/>
                </a:lnTo>
                <a:lnTo>
                  <a:pt x="452568" y="27679"/>
                </a:lnTo>
                <a:lnTo>
                  <a:pt x="426558" y="27679"/>
                </a:lnTo>
                <a:lnTo>
                  <a:pt x="407657" y="79619"/>
                </a:lnTo>
                <a:lnTo>
                  <a:pt x="472613" y="79619"/>
                </a:lnTo>
                <a:lnTo>
                  <a:pt x="481344" y="102241"/>
                </a:lnTo>
                <a:lnTo>
                  <a:pt x="400662" y="102241"/>
                </a:lnTo>
                <a:lnTo>
                  <a:pt x="393071" y="122634"/>
                </a:lnTo>
                <a:close/>
              </a:path>
              <a:path w="699769" h="125095">
                <a:moveTo>
                  <a:pt x="472613" y="79619"/>
                </a:moveTo>
                <a:lnTo>
                  <a:pt x="445310" y="79619"/>
                </a:lnTo>
                <a:lnTo>
                  <a:pt x="426558" y="27679"/>
                </a:lnTo>
                <a:lnTo>
                  <a:pt x="452568" y="27679"/>
                </a:lnTo>
                <a:lnTo>
                  <a:pt x="472613" y="79619"/>
                </a:lnTo>
                <a:close/>
              </a:path>
              <a:path w="699769" h="125095">
                <a:moveTo>
                  <a:pt x="489214" y="122634"/>
                </a:moveTo>
                <a:lnTo>
                  <a:pt x="459896" y="122634"/>
                </a:lnTo>
                <a:lnTo>
                  <a:pt x="452454" y="102241"/>
                </a:lnTo>
                <a:lnTo>
                  <a:pt x="481344" y="102241"/>
                </a:lnTo>
                <a:lnTo>
                  <a:pt x="489214" y="122634"/>
                </a:lnTo>
                <a:close/>
              </a:path>
              <a:path w="699769" h="125095">
                <a:moveTo>
                  <a:pt x="583526" y="122634"/>
                </a:moveTo>
                <a:lnTo>
                  <a:pt x="498098" y="122634"/>
                </a:lnTo>
                <a:lnTo>
                  <a:pt x="498098" y="1933"/>
                </a:lnTo>
                <a:lnTo>
                  <a:pt x="583526" y="1933"/>
                </a:lnTo>
                <a:lnTo>
                  <a:pt x="583526" y="24555"/>
                </a:lnTo>
                <a:lnTo>
                  <a:pt x="523846" y="24555"/>
                </a:lnTo>
                <a:lnTo>
                  <a:pt x="523846" y="50006"/>
                </a:lnTo>
                <a:lnTo>
                  <a:pt x="582335" y="50006"/>
                </a:lnTo>
                <a:lnTo>
                  <a:pt x="582335" y="72627"/>
                </a:lnTo>
                <a:lnTo>
                  <a:pt x="523846" y="72627"/>
                </a:lnTo>
                <a:lnTo>
                  <a:pt x="523846" y="100012"/>
                </a:lnTo>
                <a:lnTo>
                  <a:pt x="583526" y="100012"/>
                </a:lnTo>
                <a:lnTo>
                  <a:pt x="583526" y="122634"/>
                </a:lnTo>
                <a:close/>
              </a:path>
              <a:path w="699769" h="125095">
                <a:moveTo>
                  <a:pt x="627446" y="122634"/>
                </a:moveTo>
                <a:lnTo>
                  <a:pt x="601698" y="122634"/>
                </a:lnTo>
                <a:lnTo>
                  <a:pt x="601698" y="1933"/>
                </a:lnTo>
                <a:lnTo>
                  <a:pt x="658252" y="1933"/>
                </a:lnTo>
                <a:lnTo>
                  <a:pt x="667015" y="2622"/>
                </a:lnTo>
                <a:lnTo>
                  <a:pt x="695570" y="24555"/>
                </a:lnTo>
                <a:lnTo>
                  <a:pt x="627446" y="24555"/>
                </a:lnTo>
                <a:lnTo>
                  <a:pt x="627446" y="57149"/>
                </a:lnTo>
                <a:lnTo>
                  <a:pt x="696520" y="57149"/>
                </a:lnTo>
                <a:lnTo>
                  <a:pt x="696204" y="58140"/>
                </a:lnTo>
                <a:lnTo>
                  <a:pt x="686182" y="70942"/>
                </a:lnTo>
                <a:lnTo>
                  <a:pt x="679883" y="74961"/>
                </a:lnTo>
                <a:lnTo>
                  <a:pt x="672243" y="76647"/>
                </a:lnTo>
                <a:lnTo>
                  <a:pt x="674093" y="79771"/>
                </a:lnTo>
                <a:lnTo>
                  <a:pt x="627446" y="79771"/>
                </a:lnTo>
                <a:lnTo>
                  <a:pt x="627446" y="122634"/>
                </a:lnTo>
                <a:close/>
              </a:path>
              <a:path w="699769" h="125095">
                <a:moveTo>
                  <a:pt x="696520" y="57149"/>
                </a:moveTo>
                <a:lnTo>
                  <a:pt x="659543" y="57149"/>
                </a:lnTo>
                <a:lnTo>
                  <a:pt x="663859" y="55711"/>
                </a:lnTo>
                <a:lnTo>
                  <a:pt x="667332" y="52835"/>
                </a:lnTo>
                <a:lnTo>
                  <a:pt x="670804" y="49853"/>
                </a:lnTo>
                <a:lnTo>
                  <a:pt x="672540" y="45843"/>
                </a:lnTo>
                <a:lnTo>
                  <a:pt x="672540" y="35718"/>
                </a:lnTo>
                <a:lnTo>
                  <a:pt x="670804" y="31746"/>
                </a:lnTo>
                <a:lnTo>
                  <a:pt x="663859" y="25993"/>
                </a:lnTo>
                <a:lnTo>
                  <a:pt x="659543" y="24555"/>
                </a:lnTo>
                <a:lnTo>
                  <a:pt x="695570" y="24555"/>
                </a:lnTo>
                <a:lnTo>
                  <a:pt x="695980" y="25338"/>
                </a:lnTo>
                <a:lnTo>
                  <a:pt x="698045" y="32677"/>
                </a:lnTo>
                <a:lnTo>
                  <a:pt x="698734" y="40776"/>
                </a:lnTo>
                <a:lnTo>
                  <a:pt x="698734" y="50206"/>
                </a:lnTo>
                <a:lnTo>
                  <a:pt x="696520" y="57149"/>
                </a:lnTo>
                <a:close/>
              </a:path>
              <a:path w="699769" h="125095">
                <a:moveTo>
                  <a:pt x="699478" y="122634"/>
                </a:moveTo>
                <a:lnTo>
                  <a:pt x="670010" y="122634"/>
                </a:lnTo>
                <a:lnTo>
                  <a:pt x="646198" y="79771"/>
                </a:lnTo>
                <a:lnTo>
                  <a:pt x="674093" y="79771"/>
                </a:lnTo>
                <a:lnTo>
                  <a:pt x="699478" y="122634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560" y="5064327"/>
            <a:ext cx="1965214" cy="5479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7795" y="4020599"/>
            <a:ext cx="803910" cy="125095"/>
          </a:xfrm>
          <a:custGeom>
            <a:avLst/>
            <a:gdLst/>
            <a:ahLst/>
            <a:cxnLst/>
            <a:rect l="l" t="t" r="r" b="b"/>
            <a:pathLst>
              <a:path w="803910" h="125095">
                <a:moveTo>
                  <a:pt x="25746" y="122634"/>
                </a:moveTo>
                <a:lnTo>
                  <a:pt x="0" y="122634"/>
                </a:lnTo>
                <a:lnTo>
                  <a:pt x="0" y="1934"/>
                </a:lnTo>
                <a:lnTo>
                  <a:pt x="85426" y="1934"/>
                </a:lnTo>
                <a:lnTo>
                  <a:pt x="85426" y="24556"/>
                </a:lnTo>
                <a:lnTo>
                  <a:pt x="25746" y="24556"/>
                </a:lnTo>
                <a:lnTo>
                  <a:pt x="25746" y="50006"/>
                </a:lnTo>
                <a:lnTo>
                  <a:pt x="84237" y="50006"/>
                </a:lnTo>
                <a:lnTo>
                  <a:pt x="84237" y="72627"/>
                </a:lnTo>
                <a:lnTo>
                  <a:pt x="25746" y="72627"/>
                </a:lnTo>
                <a:lnTo>
                  <a:pt x="25746" y="122634"/>
                </a:lnTo>
                <a:close/>
              </a:path>
              <a:path w="803910" h="125095">
                <a:moveTo>
                  <a:pt x="155938" y="124866"/>
                </a:moveTo>
                <a:lnTo>
                  <a:pt x="115902" y="111620"/>
                </a:lnTo>
                <a:lnTo>
                  <a:pt x="101466" y="74562"/>
                </a:lnTo>
                <a:lnTo>
                  <a:pt x="101466" y="1934"/>
                </a:lnTo>
                <a:lnTo>
                  <a:pt x="127511" y="1934"/>
                </a:lnTo>
                <a:lnTo>
                  <a:pt x="127511" y="82053"/>
                </a:lnTo>
                <a:lnTo>
                  <a:pt x="129893" y="88949"/>
                </a:lnTo>
                <a:lnTo>
                  <a:pt x="134655" y="94207"/>
                </a:lnTo>
                <a:lnTo>
                  <a:pt x="139418" y="99367"/>
                </a:lnTo>
                <a:lnTo>
                  <a:pt x="146512" y="101946"/>
                </a:lnTo>
                <a:lnTo>
                  <a:pt x="203635" y="101946"/>
                </a:lnTo>
                <a:lnTo>
                  <a:pt x="202456" y="104262"/>
                </a:lnTo>
                <a:lnTo>
                  <a:pt x="196270" y="111620"/>
                </a:lnTo>
                <a:lnTo>
                  <a:pt x="188503" y="117415"/>
                </a:lnTo>
                <a:lnTo>
                  <a:pt x="179192" y="121555"/>
                </a:lnTo>
                <a:lnTo>
                  <a:pt x="168337" y="124038"/>
                </a:lnTo>
                <a:lnTo>
                  <a:pt x="155938" y="124866"/>
                </a:lnTo>
                <a:close/>
              </a:path>
              <a:path w="803910" h="125095">
                <a:moveTo>
                  <a:pt x="203635" y="101946"/>
                </a:moveTo>
                <a:lnTo>
                  <a:pt x="165364" y="101946"/>
                </a:lnTo>
                <a:lnTo>
                  <a:pt x="172407" y="99367"/>
                </a:lnTo>
                <a:lnTo>
                  <a:pt x="181833" y="88949"/>
                </a:lnTo>
                <a:lnTo>
                  <a:pt x="184215" y="82053"/>
                </a:lnTo>
                <a:lnTo>
                  <a:pt x="184215" y="1934"/>
                </a:lnTo>
                <a:lnTo>
                  <a:pt x="210408" y="1934"/>
                </a:lnTo>
                <a:lnTo>
                  <a:pt x="210385" y="74562"/>
                </a:lnTo>
                <a:lnTo>
                  <a:pt x="209525" y="85585"/>
                </a:lnTo>
                <a:lnTo>
                  <a:pt x="206874" y="95584"/>
                </a:lnTo>
                <a:lnTo>
                  <a:pt x="203635" y="101946"/>
                </a:lnTo>
                <a:close/>
              </a:path>
              <a:path w="803910" h="125095">
                <a:moveTo>
                  <a:pt x="257468" y="122634"/>
                </a:moveTo>
                <a:lnTo>
                  <a:pt x="231721" y="122634"/>
                </a:lnTo>
                <a:lnTo>
                  <a:pt x="231721" y="1934"/>
                </a:lnTo>
                <a:lnTo>
                  <a:pt x="258212" y="1934"/>
                </a:lnTo>
                <a:lnTo>
                  <a:pt x="289216" y="43904"/>
                </a:lnTo>
                <a:lnTo>
                  <a:pt x="257468" y="43904"/>
                </a:lnTo>
                <a:lnTo>
                  <a:pt x="257468" y="122634"/>
                </a:lnTo>
                <a:close/>
              </a:path>
              <a:path w="803910" h="125095">
                <a:moveTo>
                  <a:pt x="339770" y="77687"/>
                </a:moveTo>
                <a:lnTo>
                  <a:pt x="314171" y="77687"/>
                </a:lnTo>
                <a:lnTo>
                  <a:pt x="314171" y="1934"/>
                </a:lnTo>
                <a:lnTo>
                  <a:pt x="339770" y="1934"/>
                </a:lnTo>
                <a:lnTo>
                  <a:pt x="339770" y="77687"/>
                </a:lnTo>
                <a:close/>
              </a:path>
              <a:path w="803910" h="125095">
                <a:moveTo>
                  <a:pt x="339770" y="122634"/>
                </a:moveTo>
                <a:lnTo>
                  <a:pt x="315065" y="122634"/>
                </a:lnTo>
                <a:lnTo>
                  <a:pt x="257468" y="43904"/>
                </a:lnTo>
                <a:lnTo>
                  <a:pt x="289216" y="43904"/>
                </a:lnTo>
                <a:lnTo>
                  <a:pt x="314171" y="77687"/>
                </a:lnTo>
                <a:lnTo>
                  <a:pt x="339770" y="77687"/>
                </a:lnTo>
                <a:lnTo>
                  <a:pt x="339770" y="122634"/>
                </a:lnTo>
                <a:close/>
              </a:path>
              <a:path w="803910" h="125095">
                <a:moveTo>
                  <a:pt x="408890" y="122634"/>
                </a:moveTo>
                <a:lnTo>
                  <a:pt x="361265" y="122634"/>
                </a:lnTo>
                <a:lnTo>
                  <a:pt x="361265" y="1934"/>
                </a:lnTo>
                <a:lnTo>
                  <a:pt x="408890" y="1934"/>
                </a:lnTo>
                <a:lnTo>
                  <a:pt x="422498" y="2976"/>
                </a:lnTo>
                <a:lnTo>
                  <a:pt x="434749" y="6101"/>
                </a:lnTo>
                <a:lnTo>
                  <a:pt x="445641" y="11310"/>
                </a:lnTo>
                <a:lnTo>
                  <a:pt x="455175" y="18603"/>
                </a:lnTo>
                <a:lnTo>
                  <a:pt x="460351" y="24556"/>
                </a:lnTo>
                <a:lnTo>
                  <a:pt x="387012" y="24556"/>
                </a:lnTo>
                <a:lnTo>
                  <a:pt x="387012" y="100012"/>
                </a:lnTo>
                <a:lnTo>
                  <a:pt x="460356" y="100012"/>
                </a:lnTo>
                <a:lnTo>
                  <a:pt x="455175" y="105965"/>
                </a:lnTo>
                <a:lnTo>
                  <a:pt x="445641" y="113258"/>
                </a:lnTo>
                <a:lnTo>
                  <a:pt x="434749" y="118467"/>
                </a:lnTo>
                <a:lnTo>
                  <a:pt x="422498" y="121592"/>
                </a:lnTo>
                <a:lnTo>
                  <a:pt x="408890" y="122634"/>
                </a:lnTo>
                <a:close/>
              </a:path>
              <a:path w="803910" h="125095">
                <a:moveTo>
                  <a:pt x="460356" y="100012"/>
                </a:moveTo>
                <a:lnTo>
                  <a:pt x="408890" y="100012"/>
                </a:lnTo>
                <a:lnTo>
                  <a:pt x="416898" y="99351"/>
                </a:lnTo>
                <a:lnTo>
                  <a:pt x="424107" y="97370"/>
                </a:lnTo>
                <a:lnTo>
                  <a:pt x="446692" y="62359"/>
                </a:lnTo>
                <a:lnTo>
                  <a:pt x="446059" y="54229"/>
                </a:lnTo>
                <a:lnTo>
                  <a:pt x="417261" y="25207"/>
                </a:lnTo>
                <a:lnTo>
                  <a:pt x="408890" y="24556"/>
                </a:lnTo>
                <a:lnTo>
                  <a:pt x="460351" y="24556"/>
                </a:lnTo>
                <a:lnTo>
                  <a:pt x="462988" y="27588"/>
                </a:lnTo>
                <a:lnTo>
                  <a:pt x="468569" y="37876"/>
                </a:lnTo>
                <a:lnTo>
                  <a:pt x="471918" y="49466"/>
                </a:lnTo>
                <a:lnTo>
                  <a:pt x="473034" y="62359"/>
                </a:lnTo>
                <a:lnTo>
                  <a:pt x="471918" y="75186"/>
                </a:lnTo>
                <a:lnTo>
                  <a:pt x="468569" y="86729"/>
                </a:lnTo>
                <a:lnTo>
                  <a:pt x="462988" y="96989"/>
                </a:lnTo>
                <a:lnTo>
                  <a:pt x="460356" y="100012"/>
                </a:lnTo>
                <a:close/>
              </a:path>
              <a:path w="803910" h="125095">
                <a:moveTo>
                  <a:pt x="574281" y="122634"/>
                </a:moveTo>
                <a:lnTo>
                  <a:pt x="488854" y="122634"/>
                </a:lnTo>
                <a:lnTo>
                  <a:pt x="488854" y="1934"/>
                </a:lnTo>
                <a:lnTo>
                  <a:pt x="574281" y="1934"/>
                </a:lnTo>
                <a:lnTo>
                  <a:pt x="574281" y="24556"/>
                </a:lnTo>
                <a:lnTo>
                  <a:pt x="514601" y="24556"/>
                </a:lnTo>
                <a:lnTo>
                  <a:pt x="514601" y="50006"/>
                </a:lnTo>
                <a:lnTo>
                  <a:pt x="573090" y="50006"/>
                </a:lnTo>
                <a:lnTo>
                  <a:pt x="573090" y="72627"/>
                </a:lnTo>
                <a:lnTo>
                  <a:pt x="514601" y="72627"/>
                </a:lnTo>
                <a:lnTo>
                  <a:pt x="514601" y="100012"/>
                </a:lnTo>
                <a:lnTo>
                  <a:pt x="574281" y="100012"/>
                </a:lnTo>
                <a:lnTo>
                  <a:pt x="574281" y="122634"/>
                </a:lnTo>
                <a:close/>
              </a:path>
              <a:path w="803910" h="125095">
                <a:moveTo>
                  <a:pt x="650942" y="124866"/>
                </a:moveTo>
                <a:lnTo>
                  <a:pt x="604805" y="107007"/>
                </a:lnTo>
                <a:lnTo>
                  <a:pt x="586649" y="62359"/>
                </a:lnTo>
                <a:lnTo>
                  <a:pt x="587170" y="53708"/>
                </a:lnTo>
                <a:lnTo>
                  <a:pt x="605066" y="17338"/>
                </a:lnTo>
                <a:lnTo>
                  <a:pt x="642264" y="492"/>
                </a:lnTo>
                <a:lnTo>
                  <a:pt x="650942" y="0"/>
                </a:lnTo>
                <a:lnTo>
                  <a:pt x="666597" y="1841"/>
                </a:lnTo>
                <a:lnTo>
                  <a:pt x="680224" y="7366"/>
                </a:lnTo>
                <a:lnTo>
                  <a:pt x="691823" y="16575"/>
                </a:lnTo>
                <a:lnTo>
                  <a:pt x="696422" y="22770"/>
                </a:lnTo>
                <a:lnTo>
                  <a:pt x="650942" y="22770"/>
                </a:lnTo>
                <a:lnTo>
                  <a:pt x="643045" y="23477"/>
                </a:lnTo>
                <a:lnTo>
                  <a:pt x="613800" y="54229"/>
                </a:lnTo>
                <a:lnTo>
                  <a:pt x="613140" y="62359"/>
                </a:lnTo>
                <a:lnTo>
                  <a:pt x="613819" y="70730"/>
                </a:lnTo>
                <a:lnTo>
                  <a:pt x="643231" y="101258"/>
                </a:lnTo>
                <a:lnTo>
                  <a:pt x="650942" y="101946"/>
                </a:lnTo>
                <a:lnTo>
                  <a:pt x="696363" y="101946"/>
                </a:lnTo>
                <a:lnTo>
                  <a:pt x="691823" y="108123"/>
                </a:lnTo>
                <a:lnTo>
                  <a:pt x="680224" y="117425"/>
                </a:lnTo>
                <a:lnTo>
                  <a:pt x="666597" y="123006"/>
                </a:lnTo>
                <a:lnTo>
                  <a:pt x="650942" y="124866"/>
                </a:lnTo>
                <a:close/>
              </a:path>
              <a:path w="803910" h="125095">
                <a:moveTo>
                  <a:pt x="679369" y="40332"/>
                </a:moveTo>
                <a:lnTo>
                  <a:pt x="676788" y="35371"/>
                </a:lnTo>
                <a:lnTo>
                  <a:pt x="672969" y="31203"/>
                </a:lnTo>
                <a:lnTo>
                  <a:pt x="662849" y="24457"/>
                </a:lnTo>
                <a:lnTo>
                  <a:pt x="657193" y="22770"/>
                </a:lnTo>
                <a:lnTo>
                  <a:pt x="696422" y="22770"/>
                </a:lnTo>
                <a:lnTo>
                  <a:pt x="701394" y="29467"/>
                </a:lnTo>
                <a:lnTo>
                  <a:pt x="679369" y="40332"/>
                </a:lnTo>
                <a:close/>
              </a:path>
              <a:path w="803910" h="125095">
                <a:moveTo>
                  <a:pt x="696363" y="101946"/>
                </a:moveTo>
                <a:lnTo>
                  <a:pt x="657193" y="101946"/>
                </a:lnTo>
                <a:lnTo>
                  <a:pt x="662849" y="100309"/>
                </a:lnTo>
                <a:lnTo>
                  <a:pt x="667908" y="97035"/>
                </a:lnTo>
                <a:lnTo>
                  <a:pt x="672969" y="93661"/>
                </a:lnTo>
                <a:lnTo>
                  <a:pt x="676788" y="89445"/>
                </a:lnTo>
                <a:lnTo>
                  <a:pt x="679369" y="84385"/>
                </a:lnTo>
                <a:lnTo>
                  <a:pt x="701394" y="95101"/>
                </a:lnTo>
                <a:lnTo>
                  <a:pt x="696363" y="101946"/>
                </a:lnTo>
                <a:close/>
              </a:path>
              <a:path w="803910" h="125095">
                <a:moveTo>
                  <a:pt x="803383" y="24556"/>
                </a:moveTo>
                <a:lnTo>
                  <a:pt x="707092" y="24556"/>
                </a:lnTo>
                <a:lnTo>
                  <a:pt x="707092" y="1934"/>
                </a:lnTo>
                <a:lnTo>
                  <a:pt x="803383" y="1934"/>
                </a:lnTo>
                <a:lnTo>
                  <a:pt x="803383" y="24556"/>
                </a:lnTo>
                <a:close/>
              </a:path>
              <a:path w="803910" h="125095">
                <a:moveTo>
                  <a:pt x="768260" y="122634"/>
                </a:moveTo>
                <a:lnTo>
                  <a:pt x="742513" y="122634"/>
                </a:lnTo>
                <a:lnTo>
                  <a:pt x="742513" y="24556"/>
                </a:lnTo>
                <a:lnTo>
                  <a:pt x="768260" y="24556"/>
                </a:lnTo>
                <a:lnTo>
                  <a:pt x="768260" y="122634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64372" y="4227172"/>
            <a:ext cx="2451305" cy="7566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67795" y="5279830"/>
            <a:ext cx="820419" cy="123189"/>
          </a:xfrm>
          <a:custGeom>
            <a:avLst/>
            <a:gdLst/>
            <a:ahLst/>
            <a:cxnLst/>
            <a:rect l="l" t="t" r="r" b="b"/>
            <a:pathLst>
              <a:path w="820420" h="123189">
                <a:moveTo>
                  <a:pt x="25746" y="120700"/>
                </a:moveTo>
                <a:lnTo>
                  <a:pt x="0" y="120700"/>
                </a:lnTo>
                <a:lnTo>
                  <a:pt x="0" y="0"/>
                </a:lnTo>
                <a:lnTo>
                  <a:pt x="85426" y="0"/>
                </a:lnTo>
                <a:lnTo>
                  <a:pt x="85426" y="22621"/>
                </a:lnTo>
                <a:lnTo>
                  <a:pt x="25746" y="22621"/>
                </a:lnTo>
                <a:lnTo>
                  <a:pt x="25746" y="48072"/>
                </a:lnTo>
                <a:lnTo>
                  <a:pt x="84237" y="48072"/>
                </a:lnTo>
                <a:lnTo>
                  <a:pt x="84237" y="70694"/>
                </a:lnTo>
                <a:lnTo>
                  <a:pt x="25746" y="70694"/>
                </a:lnTo>
                <a:lnTo>
                  <a:pt x="25746" y="120700"/>
                </a:lnTo>
                <a:close/>
              </a:path>
              <a:path w="820420" h="123189">
                <a:moveTo>
                  <a:pt x="155938" y="122929"/>
                </a:moveTo>
                <a:lnTo>
                  <a:pt x="115902" y="109689"/>
                </a:lnTo>
                <a:lnTo>
                  <a:pt x="101466" y="72627"/>
                </a:lnTo>
                <a:lnTo>
                  <a:pt x="101466" y="0"/>
                </a:lnTo>
                <a:lnTo>
                  <a:pt x="127511" y="0"/>
                </a:lnTo>
                <a:lnTo>
                  <a:pt x="127511" y="80124"/>
                </a:lnTo>
                <a:lnTo>
                  <a:pt x="129893" y="87020"/>
                </a:lnTo>
                <a:lnTo>
                  <a:pt x="134655" y="92278"/>
                </a:lnTo>
                <a:lnTo>
                  <a:pt x="139418" y="97431"/>
                </a:lnTo>
                <a:lnTo>
                  <a:pt x="146512" y="100012"/>
                </a:lnTo>
                <a:lnTo>
                  <a:pt x="203635" y="100012"/>
                </a:lnTo>
                <a:lnTo>
                  <a:pt x="202456" y="102329"/>
                </a:lnTo>
                <a:lnTo>
                  <a:pt x="196270" y="109689"/>
                </a:lnTo>
                <a:lnTo>
                  <a:pt x="188503" y="115483"/>
                </a:lnTo>
                <a:lnTo>
                  <a:pt x="179192" y="119620"/>
                </a:lnTo>
                <a:lnTo>
                  <a:pt x="168337" y="122102"/>
                </a:lnTo>
                <a:lnTo>
                  <a:pt x="155938" y="122929"/>
                </a:lnTo>
                <a:close/>
              </a:path>
              <a:path w="820420" h="123189">
                <a:moveTo>
                  <a:pt x="203635" y="100012"/>
                </a:moveTo>
                <a:lnTo>
                  <a:pt x="165364" y="100012"/>
                </a:lnTo>
                <a:lnTo>
                  <a:pt x="172407" y="97431"/>
                </a:lnTo>
                <a:lnTo>
                  <a:pt x="181833" y="87020"/>
                </a:lnTo>
                <a:lnTo>
                  <a:pt x="184215" y="80124"/>
                </a:lnTo>
                <a:lnTo>
                  <a:pt x="184215" y="0"/>
                </a:lnTo>
                <a:lnTo>
                  <a:pt x="210408" y="0"/>
                </a:lnTo>
                <a:lnTo>
                  <a:pt x="210385" y="72627"/>
                </a:lnTo>
                <a:lnTo>
                  <a:pt x="209525" y="83652"/>
                </a:lnTo>
                <a:lnTo>
                  <a:pt x="206874" y="93650"/>
                </a:lnTo>
                <a:lnTo>
                  <a:pt x="203635" y="100012"/>
                </a:lnTo>
                <a:close/>
              </a:path>
              <a:path w="820420" h="123189">
                <a:moveTo>
                  <a:pt x="257468" y="120700"/>
                </a:moveTo>
                <a:lnTo>
                  <a:pt x="231721" y="120700"/>
                </a:lnTo>
                <a:lnTo>
                  <a:pt x="231721" y="0"/>
                </a:lnTo>
                <a:lnTo>
                  <a:pt x="258212" y="0"/>
                </a:lnTo>
                <a:lnTo>
                  <a:pt x="289214" y="41967"/>
                </a:lnTo>
                <a:lnTo>
                  <a:pt x="257468" y="41967"/>
                </a:lnTo>
                <a:lnTo>
                  <a:pt x="257468" y="120700"/>
                </a:lnTo>
                <a:close/>
              </a:path>
              <a:path w="820420" h="123189">
                <a:moveTo>
                  <a:pt x="339770" y="75752"/>
                </a:moveTo>
                <a:lnTo>
                  <a:pt x="314171" y="75752"/>
                </a:lnTo>
                <a:lnTo>
                  <a:pt x="314171" y="0"/>
                </a:lnTo>
                <a:lnTo>
                  <a:pt x="339770" y="0"/>
                </a:lnTo>
                <a:lnTo>
                  <a:pt x="339770" y="75752"/>
                </a:lnTo>
                <a:close/>
              </a:path>
              <a:path w="820420" h="123189">
                <a:moveTo>
                  <a:pt x="339770" y="120700"/>
                </a:moveTo>
                <a:lnTo>
                  <a:pt x="315065" y="120700"/>
                </a:lnTo>
                <a:lnTo>
                  <a:pt x="257468" y="41967"/>
                </a:lnTo>
                <a:lnTo>
                  <a:pt x="289214" y="41967"/>
                </a:lnTo>
                <a:lnTo>
                  <a:pt x="314171" y="75752"/>
                </a:lnTo>
                <a:lnTo>
                  <a:pt x="339770" y="75752"/>
                </a:lnTo>
                <a:lnTo>
                  <a:pt x="339770" y="120700"/>
                </a:lnTo>
                <a:close/>
              </a:path>
              <a:path w="820420" h="123189">
                <a:moveTo>
                  <a:pt x="408890" y="120700"/>
                </a:moveTo>
                <a:lnTo>
                  <a:pt x="361265" y="120700"/>
                </a:lnTo>
                <a:lnTo>
                  <a:pt x="361265" y="0"/>
                </a:lnTo>
                <a:lnTo>
                  <a:pt x="408890" y="0"/>
                </a:lnTo>
                <a:lnTo>
                  <a:pt x="422498" y="1041"/>
                </a:lnTo>
                <a:lnTo>
                  <a:pt x="434749" y="4165"/>
                </a:lnTo>
                <a:lnTo>
                  <a:pt x="445641" y="9374"/>
                </a:lnTo>
                <a:lnTo>
                  <a:pt x="455175" y="16668"/>
                </a:lnTo>
                <a:lnTo>
                  <a:pt x="460350" y="22621"/>
                </a:lnTo>
                <a:lnTo>
                  <a:pt x="387012" y="22621"/>
                </a:lnTo>
                <a:lnTo>
                  <a:pt x="387012" y="98078"/>
                </a:lnTo>
                <a:lnTo>
                  <a:pt x="460356" y="98078"/>
                </a:lnTo>
                <a:lnTo>
                  <a:pt x="455175" y="104031"/>
                </a:lnTo>
                <a:lnTo>
                  <a:pt x="445641" y="111325"/>
                </a:lnTo>
                <a:lnTo>
                  <a:pt x="434749" y="116534"/>
                </a:lnTo>
                <a:lnTo>
                  <a:pt x="422498" y="119659"/>
                </a:lnTo>
                <a:lnTo>
                  <a:pt x="408890" y="120700"/>
                </a:lnTo>
                <a:close/>
              </a:path>
              <a:path w="820420" h="123189">
                <a:moveTo>
                  <a:pt x="460356" y="98078"/>
                </a:moveTo>
                <a:lnTo>
                  <a:pt x="408890" y="98078"/>
                </a:lnTo>
                <a:lnTo>
                  <a:pt x="416898" y="97418"/>
                </a:lnTo>
                <a:lnTo>
                  <a:pt x="424107" y="95436"/>
                </a:lnTo>
                <a:lnTo>
                  <a:pt x="446692" y="60426"/>
                </a:lnTo>
                <a:lnTo>
                  <a:pt x="446059" y="52296"/>
                </a:lnTo>
                <a:lnTo>
                  <a:pt x="417261" y="23273"/>
                </a:lnTo>
                <a:lnTo>
                  <a:pt x="408890" y="22621"/>
                </a:lnTo>
                <a:lnTo>
                  <a:pt x="460350" y="22621"/>
                </a:lnTo>
                <a:lnTo>
                  <a:pt x="462988" y="25655"/>
                </a:lnTo>
                <a:lnTo>
                  <a:pt x="468569" y="35943"/>
                </a:lnTo>
                <a:lnTo>
                  <a:pt x="471918" y="47533"/>
                </a:lnTo>
                <a:lnTo>
                  <a:pt x="473034" y="60426"/>
                </a:lnTo>
                <a:lnTo>
                  <a:pt x="471918" y="73251"/>
                </a:lnTo>
                <a:lnTo>
                  <a:pt x="468569" y="84793"/>
                </a:lnTo>
                <a:lnTo>
                  <a:pt x="462988" y="95053"/>
                </a:lnTo>
                <a:lnTo>
                  <a:pt x="460356" y="98078"/>
                </a:lnTo>
                <a:close/>
              </a:path>
              <a:path w="820420" h="123189">
                <a:moveTo>
                  <a:pt x="577704" y="22621"/>
                </a:moveTo>
                <a:lnTo>
                  <a:pt x="481412" y="22621"/>
                </a:lnTo>
                <a:lnTo>
                  <a:pt x="481412" y="0"/>
                </a:lnTo>
                <a:lnTo>
                  <a:pt x="577704" y="0"/>
                </a:lnTo>
                <a:lnTo>
                  <a:pt x="577704" y="22621"/>
                </a:lnTo>
                <a:close/>
              </a:path>
              <a:path w="820420" h="123189">
                <a:moveTo>
                  <a:pt x="542581" y="120700"/>
                </a:moveTo>
                <a:lnTo>
                  <a:pt x="516834" y="120700"/>
                </a:lnTo>
                <a:lnTo>
                  <a:pt x="516834" y="22621"/>
                </a:lnTo>
                <a:lnTo>
                  <a:pt x="542581" y="22621"/>
                </a:lnTo>
                <a:lnTo>
                  <a:pt x="542581" y="120700"/>
                </a:lnTo>
                <a:close/>
              </a:path>
              <a:path w="820420" h="123189">
                <a:moveTo>
                  <a:pt x="646746" y="122929"/>
                </a:moveTo>
                <a:lnTo>
                  <a:pt x="606711" y="109689"/>
                </a:lnTo>
                <a:lnTo>
                  <a:pt x="592275" y="72627"/>
                </a:lnTo>
                <a:lnTo>
                  <a:pt x="592275" y="0"/>
                </a:lnTo>
                <a:lnTo>
                  <a:pt x="618320" y="0"/>
                </a:lnTo>
                <a:lnTo>
                  <a:pt x="618320" y="80124"/>
                </a:lnTo>
                <a:lnTo>
                  <a:pt x="620702" y="87020"/>
                </a:lnTo>
                <a:lnTo>
                  <a:pt x="625464" y="92278"/>
                </a:lnTo>
                <a:lnTo>
                  <a:pt x="630227" y="97431"/>
                </a:lnTo>
                <a:lnTo>
                  <a:pt x="637320" y="100012"/>
                </a:lnTo>
                <a:lnTo>
                  <a:pt x="694444" y="100012"/>
                </a:lnTo>
                <a:lnTo>
                  <a:pt x="693264" y="102329"/>
                </a:lnTo>
                <a:lnTo>
                  <a:pt x="687078" y="109689"/>
                </a:lnTo>
                <a:lnTo>
                  <a:pt x="679312" y="115483"/>
                </a:lnTo>
                <a:lnTo>
                  <a:pt x="670001" y="119620"/>
                </a:lnTo>
                <a:lnTo>
                  <a:pt x="659145" y="122102"/>
                </a:lnTo>
                <a:lnTo>
                  <a:pt x="646746" y="122929"/>
                </a:lnTo>
                <a:close/>
              </a:path>
              <a:path w="820420" h="123189">
                <a:moveTo>
                  <a:pt x="694444" y="100012"/>
                </a:moveTo>
                <a:lnTo>
                  <a:pt x="656172" y="100012"/>
                </a:lnTo>
                <a:lnTo>
                  <a:pt x="663216" y="97431"/>
                </a:lnTo>
                <a:lnTo>
                  <a:pt x="672642" y="87020"/>
                </a:lnTo>
                <a:lnTo>
                  <a:pt x="675023" y="80124"/>
                </a:lnTo>
                <a:lnTo>
                  <a:pt x="675023" y="0"/>
                </a:lnTo>
                <a:lnTo>
                  <a:pt x="701217" y="0"/>
                </a:lnTo>
                <a:lnTo>
                  <a:pt x="701194" y="72627"/>
                </a:lnTo>
                <a:lnTo>
                  <a:pt x="700333" y="83652"/>
                </a:lnTo>
                <a:lnTo>
                  <a:pt x="697682" y="93650"/>
                </a:lnTo>
                <a:lnTo>
                  <a:pt x="694444" y="100012"/>
                </a:lnTo>
                <a:close/>
              </a:path>
              <a:path w="820420" h="123189">
                <a:moveTo>
                  <a:pt x="748277" y="120700"/>
                </a:moveTo>
                <a:lnTo>
                  <a:pt x="722529" y="120700"/>
                </a:lnTo>
                <a:lnTo>
                  <a:pt x="722529" y="0"/>
                </a:lnTo>
                <a:lnTo>
                  <a:pt x="779084" y="0"/>
                </a:lnTo>
                <a:lnTo>
                  <a:pt x="787846" y="689"/>
                </a:lnTo>
                <a:lnTo>
                  <a:pt x="816402" y="22621"/>
                </a:lnTo>
                <a:lnTo>
                  <a:pt x="748277" y="22621"/>
                </a:lnTo>
                <a:lnTo>
                  <a:pt x="748277" y="55216"/>
                </a:lnTo>
                <a:lnTo>
                  <a:pt x="817351" y="55216"/>
                </a:lnTo>
                <a:lnTo>
                  <a:pt x="817035" y="56206"/>
                </a:lnTo>
                <a:lnTo>
                  <a:pt x="807014" y="69008"/>
                </a:lnTo>
                <a:lnTo>
                  <a:pt x="800714" y="73028"/>
                </a:lnTo>
                <a:lnTo>
                  <a:pt x="793074" y="74713"/>
                </a:lnTo>
                <a:lnTo>
                  <a:pt x="794924" y="77838"/>
                </a:lnTo>
                <a:lnTo>
                  <a:pt x="748277" y="77838"/>
                </a:lnTo>
                <a:lnTo>
                  <a:pt x="748277" y="120700"/>
                </a:lnTo>
                <a:close/>
              </a:path>
              <a:path w="820420" h="123189">
                <a:moveTo>
                  <a:pt x="817351" y="55216"/>
                </a:moveTo>
                <a:lnTo>
                  <a:pt x="780374" y="55216"/>
                </a:lnTo>
                <a:lnTo>
                  <a:pt x="784690" y="53778"/>
                </a:lnTo>
                <a:lnTo>
                  <a:pt x="788163" y="50901"/>
                </a:lnTo>
                <a:lnTo>
                  <a:pt x="791635" y="47920"/>
                </a:lnTo>
                <a:lnTo>
                  <a:pt x="793371" y="43910"/>
                </a:lnTo>
                <a:lnTo>
                  <a:pt x="793371" y="33785"/>
                </a:lnTo>
                <a:lnTo>
                  <a:pt x="791635" y="29813"/>
                </a:lnTo>
                <a:lnTo>
                  <a:pt x="784690" y="24060"/>
                </a:lnTo>
                <a:lnTo>
                  <a:pt x="780374" y="22621"/>
                </a:lnTo>
                <a:lnTo>
                  <a:pt x="816402" y="22621"/>
                </a:lnTo>
                <a:lnTo>
                  <a:pt x="816812" y="23405"/>
                </a:lnTo>
                <a:lnTo>
                  <a:pt x="818877" y="30743"/>
                </a:lnTo>
                <a:lnTo>
                  <a:pt x="819565" y="38842"/>
                </a:lnTo>
                <a:lnTo>
                  <a:pt x="819565" y="48272"/>
                </a:lnTo>
                <a:lnTo>
                  <a:pt x="817351" y="55216"/>
                </a:lnTo>
                <a:close/>
              </a:path>
              <a:path w="820420" h="123189">
                <a:moveTo>
                  <a:pt x="820309" y="120700"/>
                </a:moveTo>
                <a:lnTo>
                  <a:pt x="790842" y="120700"/>
                </a:lnTo>
                <a:lnTo>
                  <a:pt x="767029" y="77838"/>
                </a:lnTo>
                <a:lnTo>
                  <a:pt x="794924" y="77838"/>
                </a:lnTo>
                <a:lnTo>
                  <a:pt x="820309" y="12070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70027" y="5484464"/>
            <a:ext cx="1919737" cy="3375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78980" y="4020599"/>
            <a:ext cx="533400" cy="125095"/>
          </a:xfrm>
          <a:custGeom>
            <a:avLst/>
            <a:gdLst/>
            <a:ahLst/>
            <a:cxnLst/>
            <a:rect l="l" t="t" r="r" b="b"/>
            <a:pathLst>
              <a:path w="533400" h="125095">
                <a:moveTo>
                  <a:pt x="25746" y="122634"/>
                </a:moveTo>
                <a:lnTo>
                  <a:pt x="0" y="122634"/>
                </a:lnTo>
                <a:lnTo>
                  <a:pt x="0" y="1934"/>
                </a:lnTo>
                <a:lnTo>
                  <a:pt x="25746" y="1934"/>
                </a:lnTo>
                <a:lnTo>
                  <a:pt x="25746" y="122634"/>
                </a:lnTo>
                <a:close/>
              </a:path>
              <a:path w="533400" h="125095">
                <a:moveTo>
                  <a:pt x="65209" y="122634"/>
                </a:moveTo>
                <a:lnTo>
                  <a:pt x="35891" y="122634"/>
                </a:lnTo>
                <a:lnTo>
                  <a:pt x="82622" y="1934"/>
                </a:lnTo>
                <a:lnTo>
                  <a:pt x="114769" y="1934"/>
                </a:lnTo>
                <a:lnTo>
                  <a:pt x="124706" y="27681"/>
                </a:lnTo>
                <a:lnTo>
                  <a:pt x="98695" y="27681"/>
                </a:lnTo>
                <a:lnTo>
                  <a:pt x="79794" y="79623"/>
                </a:lnTo>
                <a:lnTo>
                  <a:pt x="144752" y="79623"/>
                </a:lnTo>
                <a:lnTo>
                  <a:pt x="153483" y="102244"/>
                </a:lnTo>
                <a:lnTo>
                  <a:pt x="72800" y="102244"/>
                </a:lnTo>
                <a:lnTo>
                  <a:pt x="65209" y="122634"/>
                </a:lnTo>
                <a:close/>
              </a:path>
              <a:path w="533400" h="125095">
                <a:moveTo>
                  <a:pt x="144752" y="79623"/>
                </a:moveTo>
                <a:lnTo>
                  <a:pt x="117448" y="79623"/>
                </a:lnTo>
                <a:lnTo>
                  <a:pt x="98695" y="27681"/>
                </a:lnTo>
                <a:lnTo>
                  <a:pt x="124706" y="27681"/>
                </a:lnTo>
                <a:lnTo>
                  <a:pt x="144752" y="79623"/>
                </a:lnTo>
                <a:close/>
              </a:path>
              <a:path w="533400" h="125095">
                <a:moveTo>
                  <a:pt x="161352" y="122634"/>
                </a:moveTo>
                <a:lnTo>
                  <a:pt x="132033" y="122634"/>
                </a:lnTo>
                <a:lnTo>
                  <a:pt x="124592" y="102244"/>
                </a:lnTo>
                <a:lnTo>
                  <a:pt x="153483" y="102244"/>
                </a:lnTo>
                <a:lnTo>
                  <a:pt x="161352" y="122634"/>
                </a:lnTo>
                <a:close/>
              </a:path>
              <a:path w="533400" h="125095">
                <a:moveTo>
                  <a:pt x="228726" y="125015"/>
                </a:moveTo>
                <a:lnTo>
                  <a:pt x="182738" y="107453"/>
                </a:lnTo>
                <a:lnTo>
                  <a:pt x="164432" y="62359"/>
                </a:lnTo>
                <a:lnTo>
                  <a:pt x="165567" y="49224"/>
                </a:lnTo>
                <a:lnTo>
                  <a:pt x="192338" y="9794"/>
                </a:lnTo>
                <a:lnTo>
                  <a:pt x="228726" y="0"/>
                </a:lnTo>
                <a:lnTo>
                  <a:pt x="244185" y="1683"/>
                </a:lnTo>
                <a:lnTo>
                  <a:pt x="257673" y="6734"/>
                </a:lnTo>
                <a:lnTo>
                  <a:pt x="269188" y="15152"/>
                </a:lnTo>
                <a:lnTo>
                  <a:pt x="275357" y="22770"/>
                </a:lnTo>
                <a:lnTo>
                  <a:pt x="228726" y="22770"/>
                </a:lnTo>
                <a:lnTo>
                  <a:pt x="220829" y="23477"/>
                </a:lnTo>
                <a:lnTo>
                  <a:pt x="191584" y="54229"/>
                </a:lnTo>
                <a:lnTo>
                  <a:pt x="190924" y="62359"/>
                </a:lnTo>
                <a:lnTo>
                  <a:pt x="191603" y="70730"/>
                </a:lnTo>
                <a:lnTo>
                  <a:pt x="221015" y="101258"/>
                </a:lnTo>
                <a:lnTo>
                  <a:pt x="228726" y="101946"/>
                </a:lnTo>
                <a:lnTo>
                  <a:pt x="280071" y="101946"/>
                </a:lnTo>
                <a:lnTo>
                  <a:pt x="280071" y="102244"/>
                </a:lnTo>
                <a:lnTo>
                  <a:pt x="269216" y="112206"/>
                </a:lnTo>
                <a:lnTo>
                  <a:pt x="257041" y="119322"/>
                </a:lnTo>
                <a:lnTo>
                  <a:pt x="243544" y="123592"/>
                </a:lnTo>
                <a:lnTo>
                  <a:pt x="228726" y="125015"/>
                </a:lnTo>
                <a:close/>
              </a:path>
              <a:path w="533400" h="125095">
                <a:moveTo>
                  <a:pt x="257301" y="38546"/>
                </a:moveTo>
                <a:lnTo>
                  <a:pt x="254523" y="34280"/>
                </a:lnTo>
                <a:lnTo>
                  <a:pt x="250703" y="30608"/>
                </a:lnTo>
                <a:lnTo>
                  <a:pt x="245841" y="27532"/>
                </a:lnTo>
                <a:lnTo>
                  <a:pt x="240980" y="24358"/>
                </a:lnTo>
                <a:lnTo>
                  <a:pt x="235274" y="22770"/>
                </a:lnTo>
                <a:lnTo>
                  <a:pt x="275357" y="22770"/>
                </a:lnTo>
                <a:lnTo>
                  <a:pt x="278732" y="26937"/>
                </a:lnTo>
                <a:lnTo>
                  <a:pt x="257301" y="38546"/>
                </a:lnTo>
                <a:close/>
              </a:path>
              <a:path w="533400" h="125095">
                <a:moveTo>
                  <a:pt x="280071" y="101946"/>
                </a:moveTo>
                <a:lnTo>
                  <a:pt x="234183" y="101946"/>
                </a:lnTo>
                <a:lnTo>
                  <a:pt x="239194" y="101004"/>
                </a:lnTo>
                <a:lnTo>
                  <a:pt x="243757" y="99118"/>
                </a:lnTo>
                <a:lnTo>
                  <a:pt x="248421" y="97134"/>
                </a:lnTo>
                <a:lnTo>
                  <a:pt x="251992" y="95002"/>
                </a:lnTo>
                <a:lnTo>
                  <a:pt x="254473" y="92719"/>
                </a:lnTo>
                <a:lnTo>
                  <a:pt x="254473" y="78282"/>
                </a:lnTo>
                <a:lnTo>
                  <a:pt x="222624" y="78282"/>
                </a:lnTo>
                <a:lnTo>
                  <a:pt x="222624" y="55810"/>
                </a:lnTo>
                <a:lnTo>
                  <a:pt x="280071" y="55810"/>
                </a:lnTo>
                <a:lnTo>
                  <a:pt x="280071" y="101946"/>
                </a:lnTo>
                <a:close/>
              </a:path>
              <a:path w="533400" h="125095">
                <a:moveTo>
                  <a:pt x="323928" y="122634"/>
                </a:moveTo>
                <a:lnTo>
                  <a:pt x="298181" y="122634"/>
                </a:lnTo>
                <a:lnTo>
                  <a:pt x="298181" y="1934"/>
                </a:lnTo>
                <a:lnTo>
                  <a:pt x="354736" y="1934"/>
                </a:lnTo>
                <a:lnTo>
                  <a:pt x="363498" y="2622"/>
                </a:lnTo>
                <a:lnTo>
                  <a:pt x="392055" y="24556"/>
                </a:lnTo>
                <a:lnTo>
                  <a:pt x="323928" y="24556"/>
                </a:lnTo>
                <a:lnTo>
                  <a:pt x="323928" y="57149"/>
                </a:lnTo>
                <a:lnTo>
                  <a:pt x="393003" y="57149"/>
                </a:lnTo>
                <a:lnTo>
                  <a:pt x="392687" y="58142"/>
                </a:lnTo>
                <a:lnTo>
                  <a:pt x="382666" y="70941"/>
                </a:lnTo>
                <a:lnTo>
                  <a:pt x="376365" y="74959"/>
                </a:lnTo>
                <a:lnTo>
                  <a:pt x="368726" y="76646"/>
                </a:lnTo>
                <a:lnTo>
                  <a:pt x="370577" y="79771"/>
                </a:lnTo>
                <a:lnTo>
                  <a:pt x="323928" y="79771"/>
                </a:lnTo>
                <a:lnTo>
                  <a:pt x="323928" y="122634"/>
                </a:lnTo>
                <a:close/>
              </a:path>
              <a:path w="533400" h="125095">
                <a:moveTo>
                  <a:pt x="393003" y="57149"/>
                </a:moveTo>
                <a:lnTo>
                  <a:pt x="356025" y="57149"/>
                </a:lnTo>
                <a:lnTo>
                  <a:pt x="360341" y="55711"/>
                </a:lnTo>
                <a:lnTo>
                  <a:pt x="363814" y="52834"/>
                </a:lnTo>
                <a:lnTo>
                  <a:pt x="367287" y="49857"/>
                </a:lnTo>
                <a:lnTo>
                  <a:pt x="369023" y="45838"/>
                </a:lnTo>
                <a:lnTo>
                  <a:pt x="369023" y="35718"/>
                </a:lnTo>
                <a:lnTo>
                  <a:pt x="367287" y="31749"/>
                </a:lnTo>
                <a:lnTo>
                  <a:pt x="360341" y="25995"/>
                </a:lnTo>
                <a:lnTo>
                  <a:pt x="356025" y="24556"/>
                </a:lnTo>
                <a:lnTo>
                  <a:pt x="392055" y="24556"/>
                </a:lnTo>
                <a:lnTo>
                  <a:pt x="392463" y="25337"/>
                </a:lnTo>
                <a:lnTo>
                  <a:pt x="394528" y="32676"/>
                </a:lnTo>
                <a:lnTo>
                  <a:pt x="395217" y="40778"/>
                </a:lnTo>
                <a:lnTo>
                  <a:pt x="395217" y="50204"/>
                </a:lnTo>
                <a:lnTo>
                  <a:pt x="393003" y="57149"/>
                </a:lnTo>
                <a:close/>
              </a:path>
              <a:path w="533400" h="125095">
                <a:moveTo>
                  <a:pt x="395961" y="122634"/>
                </a:moveTo>
                <a:lnTo>
                  <a:pt x="366493" y="122634"/>
                </a:lnTo>
                <a:lnTo>
                  <a:pt x="342681" y="79771"/>
                </a:lnTo>
                <a:lnTo>
                  <a:pt x="370577" y="79771"/>
                </a:lnTo>
                <a:lnTo>
                  <a:pt x="395961" y="122634"/>
                </a:lnTo>
                <a:close/>
              </a:path>
              <a:path w="533400" h="125095">
                <a:moveTo>
                  <a:pt x="469741" y="124866"/>
                </a:moveTo>
                <a:lnTo>
                  <a:pt x="424349" y="107304"/>
                </a:lnTo>
                <a:lnTo>
                  <a:pt x="406638" y="62359"/>
                </a:lnTo>
                <a:lnTo>
                  <a:pt x="407745" y="49410"/>
                </a:lnTo>
                <a:lnTo>
                  <a:pt x="433883" y="9962"/>
                </a:lnTo>
                <a:lnTo>
                  <a:pt x="469741" y="0"/>
                </a:lnTo>
                <a:lnTo>
                  <a:pt x="482959" y="1106"/>
                </a:lnTo>
                <a:lnTo>
                  <a:pt x="494930" y="4427"/>
                </a:lnTo>
                <a:lnTo>
                  <a:pt x="505655" y="9962"/>
                </a:lnTo>
                <a:lnTo>
                  <a:pt x="515133" y="17710"/>
                </a:lnTo>
                <a:lnTo>
                  <a:pt x="519315" y="22770"/>
                </a:lnTo>
                <a:lnTo>
                  <a:pt x="469741" y="22770"/>
                </a:lnTo>
                <a:lnTo>
                  <a:pt x="461825" y="23477"/>
                </a:lnTo>
                <a:lnTo>
                  <a:pt x="433753" y="54173"/>
                </a:lnTo>
                <a:lnTo>
                  <a:pt x="433130" y="62359"/>
                </a:lnTo>
                <a:lnTo>
                  <a:pt x="433762" y="70674"/>
                </a:lnTo>
                <a:lnTo>
                  <a:pt x="461946" y="101258"/>
                </a:lnTo>
                <a:lnTo>
                  <a:pt x="469741" y="101946"/>
                </a:lnTo>
                <a:lnTo>
                  <a:pt x="519409" y="101946"/>
                </a:lnTo>
                <a:lnTo>
                  <a:pt x="515133" y="107156"/>
                </a:lnTo>
                <a:lnTo>
                  <a:pt x="505655" y="114904"/>
                </a:lnTo>
                <a:lnTo>
                  <a:pt x="494930" y="120439"/>
                </a:lnTo>
                <a:lnTo>
                  <a:pt x="482959" y="123759"/>
                </a:lnTo>
                <a:lnTo>
                  <a:pt x="469741" y="124866"/>
                </a:lnTo>
                <a:close/>
              </a:path>
              <a:path w="533400" h="125095">
                <a:moveTo>
                  <a:pt x="519409" y="101946"/>
                </a:moveTo>
                <a:lnTo>
                  <a:pt x="469741" y="101946"/>
                </a:lnTo>
                <a:lnTo>
                  <a:pt x="477382" y="101258"/>
                </a:lnTo>
                <a:lnTo>
                  <a:pt x="484252" y="99230"/>
                </a:lnTo>
                <a:lnTo>
                  <a:pt x="506353" y="62359"/>
                </a:lnTo>
                <a:lnTo>
                  <a:pt x="505721" y="54173"/>
                </a:lnTo>
                <a:lnTo>
                  <a:pt x="477592" y="23477"/>
                </a:lnTo>
                <a:lnTo>
                  <a:pt x="469741" y="22770"/>
                </a:lnTo>
                <a:lnTo>
                  <a:pt x="519315" y="22770"/>
                </a:lnTo>
                <a:lnTo>
                  <a:pt x="522882" y="27086"/>
                </a:lnTo>
                <a:lnTo>
                  <a:pt x="528416" y="37653"/>
                </a:lnTo>
                <a:lnTo>
                  <a:pt x="531737" y="49410"/>
                </a:lnTo>
                <a:lnTo>
                  <a:pt x="532844" y="62359"/>
                </a:lnTo>
                <a:lnTo>
                  <a:pt x="531737" y="75316"/>
                </a:lnTo>
                <a:lnTo>
                  <a:pt x="528416" y="87101"/>
                </a:lnTo>
                <a:lnTo>
                  <a:pt x="522882" y="97714"/>
                </a:lnTo>
                <a:lnTo>
                  <a:pt x="519409" y="10194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68711" y="4226130"/>
            <a:ext cx="1986436" cy="3384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68711" y="4651182"/>
            <a:ext cx="590550" cy="156210"/>
          </a:xfrm>
          <a:custGeom>
            <a:avLst/>
            <a:gdLst/>
            <a:ahLst/>
            <a:cxnLst/>
            <a:rect l="l" t="t" r="r" b="b"/>
            <a:pathLst>
              <a:path w="590550" h="156210">
                <a:moveTo>
                  <a:pt x="67120" y="120699"/>
                </a:moveTo>
                <a:lnTo>
                  <a:pt x="48517" y="120699"/>
                </a:lnTo>
                <a:lnTo>
                  <a:pt x="0" y="0"/>
                </a:lnTo>
                <a:lnTo>
                  <a:pt x="17115" y="0"/>
                </a:lnTo>
                <a:lnTo>
                  <a:pt x="57894" y="104179"/>
                </a:lnTo>
                <a:lnTo>
                  <a:pt x="73781" y="104179"/>
                </a:lnTo>
                <a:lnTo>
                  <a:pt x="67120" y="120699"/>
                </a:lnTo>
                <a:close/>
              </a:path>
              <a:path w="590550" h="156210">
                <a:moveTo>
                  <a:pt x="73781" y="104179"/>
                </a:moveTo>
                <a:lnTo>
                  <a:pt x="57894" y="104179"/>
                </a:lnTo>
                <a:lnTo>
                  <a:pt x="98673" y="0"/>
                </a:lnTo>
                <a:lnTo>
                  <a:pt x="115787" y="0"/>
                </a:lnTo>
                <a:lnTo>
                  <a:pt x="73781" y="104179"/>
                </a:lnTo>
                <a:close/>
              </a:path>
              <a:path w="590550" h="156210">
                <a:moveTo>
                  <a:pt x="168272" y="122932"/>
                </a:moveTo>
                <a:lnTo>
                  <a:pt x="130721" y="103203"/>
                </a:lnTo>
                <a:lnTo>
                  <a:pt x="123772" y="76943"/>
                </a:lnTo>
                <a:lnTo>
                  <a:pt x="124544" y="67651"/>
                </a:lnTo>
                <a:lnTo>
                  <a:pt x="150003" y="34416"/>
                </a:lnTo>
                <a:lnTo>
                  <a:pt x="166933" y="31105"/>
                </a:lnTo>
                <a:lnTo>
                  <a:pt x="175893" y="31933"/>
                </a:lnTo>
                <a:lnTo>
                  <a:pt x="183899" y="34379"/>
                </a:lnTo>
                <a:lnTo>
                  <a:pt x="191043" y="38472"/>
                </a:lnTo>
                <a:lnTo>
                  <a:pt x="195183" y="42267"/>
                </a:lnTo>
                <a:lnTo>
                  <a:pt x="158598" y="42267"/>
                </a:lnTo>
                <a:lnTo>
                  <a:pt x="151901" y="45144"/>
                </a:lnTo>
                <a:lnTo>
                  <a:pt x="146544" y="50899"/>
                </a:lnTo>
                <a:lnTo>
                  <a:pt x="141186" y="56554"/>
                </a:lnTo>
                <a:lnTo>
                  <a:pt x="138358" y="63401"/>
                </a:lnTo>
                <a:lnTo>
                  <a:pt x="138060" y="71437"/>
                </a:lnTo>
                <a:lnTo>
                  <a:pt x="208423" y="71437"/>
                </a:lnTo>
                <a:lnTo>
                  <a:pt x="208826" y="76943"/>
                </a:lnTo>
                <a:lnTo>
                  <a:pt x="208902" y="81409"/>
                </a:lnTo>
                <a:lnTo>
                  <a:pt x="138060" y="81409"/>
                </a:lnTo>
                <a:lnTo>
                  <a:pt x="138556" y="90338"/>
                </a:lnTo>
                <a:lnTo>
                  <a:pt x="141781" y="97631"/>
                </a:lnTo>
                <a:lnTo>
                  <a:pt x="147734" y="103286"/>
                </a:lnTo>
                <a:lnTo>
                  <a:pt x="153687" y="108842"/>
                </a:lnTo>
                <a:lnTo>
                  <a:pt x="160980" y="111621"/>
                </a:lnTo>
                <a:lnTo>
                  <a:pt x="200538" y="111621"/>
                </a:lnTo>
                <a:lnTo>
                  <a:pt x="195898" y="115397"/>
                </a:lnTo>
                <a:lnTo>
                  <a:pt x="187694" y="119583"/>
                </a:lnTo>
                <a:lnTo>
                  <a:pt x="178485" y="122095"/>
                </a:lnTo>
                <a:lnTo>
                  <a:pt x="168272" y="122932"/>
                </a:lnTo>
                <a:close/>
              </a:path>
              <a:path w="590550" h="156210">
                <a:moveTo>
                  <a:pt x="208423" y="71437"/>
                </a:moveTo>
                <a:lnTo>
                  <a:pt x="195508" y="71437"/>
                </a:lnTo>
                <a:lnTo>
                  <a:pt x="195508" y="63401"/>
                </a:lnTo>
                <a:lnTo>
                  <a:pt x="192828" y="56554"/>
                </a:lnTo>
                <a:lnTo>
                  <a:pt x="187470" y="50899"/>
                </a:lnTo>
                <a:lnTo>
                  <a:pt x="182213" y="45144"/>
                </a:lnTo>
                <a:lnTo>
                  <a:pt x="175267" y="42267"/>
                </a:lnTo>
                <a:lnTo>
                  <a:pt x="195183" y="42267"/>
                </a:lnTo>
                <a:lnTo>
                  <a:pt x="197294" y="44201"/>
                </a:lnTo>
                <a:lnTo>
                  <a:pt x="202372" y="51168"/>
                </a:lnTo>
                <a:lnTo>
                  <a:pt x="206000" y="59122"/>
                </a:lnTo>
                <a:lnTo>
                  <a:pt x="208176" y="68060"/>
                </a:lnTo>
                <a:lnTo>
                  <a:pt x="208423" y="71437"/>
                </a:lnTo>
                <a:close/>
              </a:path>
              <a:path w="590550" h="156210">
                <a:moveTo>
                  <a:pt x="200538" y="111621"/>
                </a:moveTo>
                <a:lnTo>
                  <a:pt x="169611" y="111621"/>
                </a:lnTo>
                <a:lnTo>
                  <a:pt x="177267" y="110933"/>
                </a:lnTo>
                <a:lnTo>
                  <a:pt x="184308" y="108868"/>
                </a:lnTo>
                <a:lnTo>
                  <a:pt x="190736" y="105426"/>
                </a:lnTo>
                <a:lnTo>
                  <a:pt x="196550" y="100607"/>
                </a:lnTo>
                <a:lnTo>
                  <a:pt x="203098" y="109537"/>
                </a:lnTo>
                <a:lnTo>
                  <a:pt x="200538" y="111621"/>
                </a:lnTo>
                <a:close/>
              </a:path>
              <a:path w="590550" h="156210">
                <a:moveTo>
                  <a:pt x="268962" y="121741"/>
                </a:moveTo>
                <a:lnTo>
                  <a:pt x="262811" y="121741"/>
                </a:lnTo>
                <a:lnTo>
                  <a:pt x="254337" y="120960"/>
                </a:lnTo>
                <a:lnTo>
                  <a:pt x="226460" y="94803"/>
                </a:lnTo>
                <a:lnTo>
                  <a:pt x="223818" y="76497"/>
                </a:lnTo>
                <a:lnTo>
                  <a:pt x="224488" y="66554"/>
                </a:lnTo>
                <a:lnTo>
                  <a:pt x="247035" y="34156"/>
                </a:lnTo>
                <a:lnTo>
                  <a:pt x="262811" y="31105"/>
                </a:lnTo>
                <a:lnTo>
                  <a:pt x="271397" y="32063"/>
                </a:lnTo>
                <a:lnTo>
                  <a:pt x="279145" y="34937"/>
                </a:lnTo>
                <a:lnTo>
                  <a:pt x="286056" y="39727"/>
                </a:lnTo>
                <a:lnTo>
                  <a:pt x="289299" y="43309"/>
                </a:lnTo>
                <a:lnTo>
                  <a:pt x="257404" y="43309"/>
                </a:lnTo>
                <a:lnTo>
                  <a:pt x="250607" y="46384"/>
                </a:lnTo>
                <a:lnTo>
                  <a:pt x="240487" y="58688"/>
                </a:lnTo>
                <a:lnTo>
                  <a:pt x="237995" y="66554"/>
                </a:lnTo>
                <a:lnTo>
                  <a:pt x="237957" y="76497"/>
                </a:lnTo>
                <a:lnTo>
                  <a:pt x="238440" y="83651"/>
                </a:lnTo>
                <a:lnTo>
                  <a:pt x="257701" y="109835"/>
                </a:lnTo>
                <a:lnTo>
                  <a:pt x="289589" y="109835"/>
                </a:lnTo>
                <a:lnTo>
                  <a:pt x="288954" y="110727"/>
                </a:lnTo>
                <a:lnTo>
                  <a:pt x="284788" y="114449"/>
                </a:lnTo>
                <a:lnTo>
                  <a:pt x="274568" y="120302"/>
                </a:lnTo>
                <a:lnTo>
                  <a:pt x="268962" y="121741"/>
                </a:lnTo>
                <a:close/>
              </a:path>
              <a:path w="590550" h="156210">
                <a:moveTo>
                  <a:pt x="305674" y="46434"/>
                </a:moveTo>
                <a:lnTo>
                  <a:pt x="292130" y="46434"/>
                </a:lnTo>
                <a:lnTo>
                  <a:pt x="292130" y="33337"/>
                </a:lnTo>
                <a:lnTo>
                  <a:pt x="305674" y="33337"/>
                </a:lnTo>
                <a:lnTo>
                  <a:pt x="305674" y="46434"/>
                </a:lnTo>
                <a:close/>
              </a:path>
              <a:path w="590550" h="156210">
                <a:moveTo>
                  <a:pt x="289589" y="109835"/>
                </a:moveTo>
                <a:lnTo>
                  <a:pt x="270897" y="109835"/>
                </a:lnTo>
                <a:lnTo>
                  <a:pt x="275808" y="108545"/>
                </a:lnTo>
                <a:lnTo>
                  <a:pt x="285631" y="103286"/>
                </a:lnTo>
                <a:lnTo>
                  <a:pt x="289451" y="99814"/>
                </a:lnTo>
                <a:lnTo>
                  <a:pt x="292130" y="95547"/>
                </a:lnTo>
                <a:lnTo>
                  <a:pt x="292130" y="57298"/>
                </a:lnTo>
                <a:lnTo>
                  <a:pt x="289451" y="53131"/>
                </a:lnTo>
                <a:lnTo>
                  <a:pt x="285631" y="49758"/>
                </a:lnTo>
                <a:lnTo>
                  <a:pt x="275709" y="44598"/>
                </a:lnTo>
                <a:lnTo>
                  <a:pt x="270798" y="43309"/>
                </a:lnTo>
                <a:lnTo>
                  <a:pt x="289299" y="43309"/>
                </a:lnTo>
                <a:lnTo>
                  <a:pt x="292130" y="46434"/>
                </a:lnTo>
                <a:lnTo>
                  <a:pt x="305674" y="46434"/>
                </a:lnTo>
                <a:lnTo>
                  <a:pt x="305674" y="106263"/>
                </a:lnTo>
                <a:lnTo>
                  <a:pt x="292130" y="106263"/>
                </a:lnTo>
                <a:lnTo>
                  <a:pt x="289589" y="109835"/>
                </a:lnTo>
                <a:close/>
              </a:path>
              <a:path w="590550" h="156210">
                <a:moveTo>
                  <a:pt x="295990" y="144958"/>
                </a:moveTo>
                <a:lnTo>
                  <a:pt x="272931" y="144958"/>
                </a:lnTo>
                <a:lnTo>
                  <a:pt x="279827" y="142627"/>
                </a:lnTo>
                <a:lnTo>
                  <a:pt x="284688" y="137963"/>
                </a:lnTo>
                <a:lnTo>
                  <a:pt x="289650" y="133300"/>
                </a:lnTo>
                <a:lnTo>
                  <a:pt x="292130" y="126900"/>
                </a:lnTo>
                <a:lnTo>
                  <a:pt x="292130" y="106263"/>
                </a:lnTo>
                <a:lnTo>
                  <a:pt x="305674" y="106263"/>
                </a:lnTo>
                <a:lnTo>
                  <a:pt x="305639" y="118616"/>
                </a:lnTo>
                <a:lnTo>
                  <a:pt x="304994" y="126847"/>
                </a:lnTo>
                <a:lnTo>
                  <a:pt x="302957" y="134428"/>
                </a:lnTo>
                <a:lnTo>
                  <a:pt x="299562" y="140912"/>
                </a:lnTo>
                <a:lnTo>
                  <a:pt x="295990" y="144958"/>
                </a:lnTo>
                <a:close/>
              </a:path>
              <a:path w="590550" h="156210">
                <a:moveTo>
                  <a:pt x="264002" y="156120"/>
                </a:moveTo>
                <a:lnTo>
                  <a:pt x="256560" y="156120"/>
                </a:lnTo>
                <a:lnTo>
                  <a:pt x="250111" y="155227"/>
                </a:lnTo>
                <a:lnTo>
                  <a:pt x="239197" y="151655"/>
                </a:lnTo>
                <a:lnTo>
                  <a:pt x="233889" y="148232"/>
                </a:lnTo>
                <a:lnTo>
                  <a:pt x="228729" y="143172"/>
                </a:lnTo>
                <a:lnTo>
                  <a:pt x="235575" y="133052"/>
                </a:lnTo>
                <a:lnTo>
                  <a:pt x="239246" y="137318"/>
                </a:lnTo>
                <a:lnTo>
                  <a:pt x="243314" y="140344"/>
                </a:lnTo>
                <a:lnTo>
                  <a:pt x="247779" y="142130"/>
                </a:lnTo>
                <a:lnTo>
                  <a:pt x="252343" y="144015"/>
                </a:lnTo>
                <a:lnTo>
                  <a:pt x="257751" y="144958"/>
                </a:lnTo>
                <a:lnTo>
                  <a:pt x="295990" y="144958"/>
                </a:lnTo>
                <a:lnTo>
                  <a:pt x="294808" y="146297"/>
                </a:lnTo>
                <a:lnTo>
                  <a:pt x="288809" y="150595"/>
                </a:lnTo>
                <a:lnTo>
                  <a:pt x="281675" y="153664"/>
                </a:lnTo>
                <a:lnTo>
                  <a:pt x="273406" y="155506"/>
                </a:lnTo>
                <a:lnTo>
                  <a:pt x="264002" y="156120"/>
                </a:lnTo>
                <a:close/>
              </a:path>
              <a:path w="590550" h="156210">
                <a:moveTo>
                  <a:pt x="370318" y="122932"/>
                </a:moveTo>
                <a:lnTo>
                  <a:pt x="332766" y="103203"/>
                </a:lnTo>
                <a:lnTo>
                  <a:pt x="325818" y="76943"/>
                </a:lnTo>
                <a:lnTo>
                  <a:pt x="326590" y="67651"/>
                </a:lnTo>
                <a:lnTo>
                  <a:pt x="352049" y="34416"/>
                </a:lnTo>
                <a:lnTo>
                  <a:pt x="368978" y="31105"/>
                </a:lnTo>
                <a:lnTo>
                  <a:pt x="377938" y="31933"/>
                </a:lnTo>
                <a:lnTo>
                  <a:pt x="385944" y="34379"/>
                </a:lnTo>
                <a:lnTo>
                  <a:pt x="393088" y="38472"/>
                </a:lnTo>
                <a:lnTo>
                  <a:pt x="397229" y="42267"/>
                </a:lnTo>
                <a:lnTo>
                  <a:pt x="360643" y="42267"/>
                </a:lnTo>
                <a:lnTo>
                  <a:pt x="353946" y="45144"/>
                </a:lnTo>
                <a:lnTo>
                  <a:pt x="348588" y="50899"/>
                </a:lnTo>
                <a:lnTo>
                  <a:pt x="343231" y="56554"/>
                </a:lnTo>
                <a:lnTo>
                  <a:pt x="340404" y="63401"/>
                </a:lnTo>
                <a:lnTo>
                  <a:pt x="340105" y="71437"/>
                </a:lnTo>
                <a:lnTo>
                  <a:pt x="410469" y="71437"/>
                </a:lnTo>
                <a:lnTo>
                  <a:pt x="410871" y="76943"/>
                </a:lnTo>
                <a:lnTo>
                  <a:pt x="410947" y="81409"/>
                </a:lnTo>
                <a:lnTo>
                  <a:pt x="340105" y="81409"/>
                </a:lnTo>
                <a:lnTo>
                  <a:pt x="340602" y="90338"/>
                </a:lnTo>
                <a:lnTo>
                  <a:pt x="343826" y="97631"/>
                </a:lnTo>
                <a:lnTo>
                  <a:pt x="349779" y="103286"/>
                </a:lnTo>
                <a:lnTo>
                  <a:pt x="355732" y="108842"/>
                </a:lnTo>
                <a:lnTo>
                  <a:pt x="363024" y="111621"/>
                </a:lnTo>
                <a:lnTo>
                  <a:pt x="402583" y="111621"/>
                </a:lnTo>
                <a:lnTo>
                  <a:pt x="397943" y="115397"/>
                </a:lnTo>
                <a:lnTo>
                  <a:pt x="389740" y="119583"/>
                </a:lnTo>
                <a:lnTo>
                  <a:pt x="380531" y="122095"/>
                </a:lnTo>
                <a:lnTo>
                  <a:pt x="370318" y="122932"/>
                </a:lnTo>
                <a:close/>
              </a:path>
              <a:path w="590550" h="156210">
                <a:moveTo>
                  <a:pt x="410469" y="71437"/>
                </a:moveTo>
                <a:lnTo>
                  <a:pt x="397552" y="71437"/>
                </a:lnTo>
                <a:lnTo>
                  <a:pt x="397552" y="63401"/>
                </a:lnTo>
                <a:lnTo>
                  <a:pt x="394874" y="56554"/>
                </a:lnTo>
                <a:lnTo>
                  <a:pt x="389516" y="50899"/>
                </a:lnTo>
                <a:lnTo>
                  <a:pt x="384258" y="45144"/>
                </a:lnTo>
                <a:lnTo>
                  <a:pt x="377312" y="42267"/>
                </a:lnTo>
                <a:lnTo>
                  <a:pt x="397229" y="42267"/>
                </a:lnTo>
                <a:lnTo>
                  <a:pt x="399339" y="44201"/>
                </a:lnTo>
                <a:lnTo>
                  <a:pt x="404418" y="51168"/>
                </a:lnTo>
                <a:lnTo>
                  <a:pt x="408045" y="59122"/>
                </a:lnTo>
                <a:lnTo>
                  <a:pt x="410222" y="68060"/>
                </a:lnTo>
                <a:lnTo>
                  <a:pt x="410469" y="71437"/>
                </a:lnTo>
                <a:close/>
              </a:path>
              <a:path w="590550" h="156210">
                <a:moveTo>
                  <a:pt x="402583" y="111621"/>
                </a:moveTo>
                <a:lnTo>
                  <a:pt x="371657" y="111621"/>
                </a:lnTo>
                <a:lnTo>
                  <a:pt x="379312" y="110933"/>
                </a:lnTo>
                <a:lnTo>
                  <a:pt x="386354" y="108868"/>
                </a:lnTo>
                <a:lnTo>
                  <a:pt x="392781" y="105426"/>
                </a:lnTo>
                <a:lnTo>
                  <a:pt x="398595" y="100607"/>
                </a:lnTo>
                <a:lnTo>
                  <a:pt x="405143" y="109537"/>
                </a:lnTo>
                <a:lnTo>
                  <a:pt x="402583" y="111621"/>
                </a:lnTo>
                <a:close/>
              </a:path>
              <a:path w="590550" h="156210">
                <a:moveTo>
                  <a:pt x="447295" y="33337"/>
                </a:moveTo>
                <a:lnTo>
                  <a:pt x="433603" y="33337"/>
                </a:lnTo>
                <a:lnTo>
                  <a:pt x="433603" y="9376"/>
                </a:lnTo>
                <a:lnTo>
                  <a:pt x="447295" y="9376"/>
                </a:lnTo>
                <a:lnTo>
                  <a:pt x="447295" y="33337"/>
                </a:lnTo>
                <a:close/>
              </a:path>
              <a:path w="590550" h="156210">
                <a:moveTo>
                  <a:pt x="465005" y="45243"/>
                </a:moveTo>
                <a:lnTo>
                  <a:pt x="419166" y="45243"/>
                </a:lnTo>
                <a:lnTo>
                  <a:pt x="419166" y="33337"/>
                </a:lnTo>
                <a:lnTo>
                  <a:pt x="465005" y="33337"/>
                </a:lnTo>
                <a:lnTo>
                  <a:pt x="465005" y="45243"/>
                </a:lnTo>
                <a:close/>
              </a:path>
              <a:path w="590550" h="156210">
                <a:moveTo>
                  <a:pt x="460143" y="122932"/>
                </a:moveTo>
                <a:lnTo>
                  <a:pt x="453098" y="122932"/>
                </a:lnTo>
                <a:lnTo>
                  <a:pt x="444569" y="121648"/>
                </a:lnTo>
                <a:lnTo>
                  <a:pt x="438477" y="117797"/>
                </a:lnTo>
                <a:lnTo>
                  <a:pt x="434821" y="111379"/>
                </a:lnTo>
                <a:lnTo>
                  <a:pt x="433663" y="102840"/>
                </a:lnTo>
                <a:lnTo>
                  <a:pt x="433603" y="45243"/>
                </a:lnTo>
                <a:lnTo>
                  <a:pt x="447295" y="45243"/>
                </a:lnTo>
                <a:lnTo>
                  <a:pt x="447295" y="102840"/>
                </a:lnTo>
                <a:lnTo>
                  <a:pt x="447989" y="105519"/>
                </a:lnTo>
                <a:lnTo>
                  <a:pt x="449378" y="107602"/>
                </a:lnTo>
                <a:lnTo>
                  <a:pt x="450867" y="109685"/>
                </a:lnTo>
                <a:lnTo>
                  <a:pt x="453098" y="110727"/>
                </a:lnTo>
                <a:lnTo>
                  <a:pt x="466721" y="110727"/>
                </a:lnTo>
                <a:lnTo>
                  <a:pt x="469321" y="117276"/>
                </a:lnTo>
                <a:lnTo>
                  <a:pt x="465550" y="121047"/>
                </a:lnTo>
                <a:lnTo>
                  <a:pt x="460143" y="122932"/>
                </a:lnTo>
                <a:close/>
              </a:path>
              <a:path w="590550" h="156210">
                <a:moveTo>
                  <a:pt x="466721" y="110727"/>
                </a:moveTo>
                <a:lnTo>
                  <a:pt x="459846" y="110727"/>
                </a:lnTo>
                <a:lnTo>
                  <a:pt x="462921" y="109537"/>
                </a:lnTo>
                <a:lnTo>
                  <a:pt x="465303" y="107156"/>
                </a:lnTo>
                <a:lnTo>
                  <a:pt x="466721" y="110727"/>
                </a:lnTo>
                <a:close/>
              </a:path>
              <a:path w="590550" h="156210">
                <a:moveTo>
                  <a:pt x="488971" y="55066"/>
                </a:moveTo>
                <a:lnTo>
                  <a:pt x="517546" y="31105"/>
                </a:lnTo>
                <a:lnTo>
                  <a:pt x="525137" y="31598"/>
                </a:lnTo>
                <a:lnTo>
                  <a:pt x="531834" y="33077"/>
                </a:lnTo>
                <a:lnTo>
                  <a:pt x="537638" y="35542"/>
                </a:lnTo>
                <a:lnTo>
                  <a:pt x="542549" y="38993"/>
                </a:lnTo>
                <a:lnTo>
                  <a:pt x="547014" y="42862"/>
                </a:lnTo>
                <a:lnTo>
                  <a:pt x="515760" y="42862"/>
                </a:lnTo>
                <a:lnTo>
                  <a:pt x="508338" y="43625"/>
                </a:lnTo>
                <a:lnTo>
                  <a:pt x="501399" y="45913"/>
                </a:lnTo>
                <a:lnTo>
                  <a:pt x="494943" y="49727"/>
                </a:lnTo>
                <a:lnTo>
                  <a:pt x="488971" y="55066"/>
                </a:lnTo>
                <a:close/>
              </a:path>
              <a:path w="590550" h="156210">
                <a:moveTo>
                  <a:pt x="551479" y="77093"/>
                </a:moveTo>
                <a:lnTo>
                  <a:pt x="537787" y="77093"/>
                </a:lnTo>
                <a:lnTo>
                  <a:pt x="537787" y="55463"/>
                </a:lnTo>
                <a:lnTo>
                  <a:pt x="535704" y="50949"/>
                </a:lnTo>
                <a:lnTo>
                  <a:pt x="531537" y="47773"/>
                </a:lnTo>
                <a:lnTo>
                  <a:pt x="527468" y="44499"/>
                </a:lnTo>
                <a:lnTo>
                  <a:pt x="522210" y="42862"/>
                </a:lnTo>
                <a:lnTo>
                  <a:pt x="547014" y="42862"/>
                </a:lnTo>
                <a:lnTo>
                  <a:pt x="548502" y="44152"/>
                </a:lnTo>
                <a:lnTo>
                  <a:pt x="551479" y="51345"/>
                </a:lnTo>
                <a:lnTo>
                  <a:pt x="551479" y="77093"/>
                </a:lnTo>
                <a:close/>
              </a:path>
              <a:path w="590550" h="156210">
                <a:moveTo>
                  <a:pt x="508915" y="122932"/>
                </a:moveTo>
                <a:lnTo>
                  <a:pt x="500084" y="122932"/>
                </a:lnTo>
                <a:lnTo>
                  <a:pt x="492742" y="120153"/>
                </a:lnTo>
                <a:lnTo>
                  <a:pt x="486888" y="114597"/>
                </a:lnTo>
                <a:lnTo>
                  <a:pt x="481133" y="109041"/>
                </a:lnTo>
                <a:lnTo>
                  <a:pt x="478297" y="102244"/>
                </a:lnTo>
                <a:lnTo>
                  <a:pt x="478256" y="85477"/>
                </a:lnTo>
                <a:lnTo>
                  <a:pt x="481133" y="78581"/>
                </a:lnTo>
                <a:lnTo>
                  <a:pt x="492642" y="67865"/>
                </a:lnTo>
                <a:lnTo>
                  <a:pt x="499985" y="65187"/>
                </a:lnTo>
                <a:lnTo>
                  <a:pt x="508915" y="65187"/>
                </a:lnTo>
                <a:lnTo>
                  <a:pt x="517751" y="65931"/>
                </a:lnTo>
                <a:lnTo>
                  <a:pt x="525509" y="68163"/>
                </a:lnTo>
                <a:lnTo>
                  <a:pt x="532187" y="71884"/>
                </a:lnTo>
                <a:lnTo>
                  <a:pt x="535387" y="74860"/>
                </a:lnTo>
                <a:lnTo>
                  <a:pt x="507376" y="74860"/>
                </a:lnTo>
                <a:lnTo>
                  <a:pt x="502167" y="76646"/>
                </a:lnTo>
                <a:lnTo>
                  <a:pt x="494230" y="83790"/>
                </a:lnTo>
                <a:lnTo>
                  <a:pt x="492246" y="88404"/>
                </a:lnTo>
                <a:lnTo>
                  <a:pt x="492246" y="99616"/>
                </a:lnTo>
                <a:lnTo>
                  <a:pt x="494230" y="104179"/>
                </a:lnTo>
                <a:lnTo>
                  <a:pt x="502167" y="111323"/>
                </a:lnTo>
                <a:lnTo>
                  <a:pt x="507376" y="113109"/>
                </a:lnTo>
                <a:lnTo>
                  <a:pt x="535140" y="113109"/>
                </a:lnTo>
                <a:lnTo>
                  <a:pt x="531853" y="116067"/>
                </a:lnTo>
                <a:lnTo>
                  <a:pt x="525062" y="119881"/>
                </a:lnTo>
                <a:lnTo>
                  <a:pt x="517417" y="122169"/>
                </a:lnTo>
                <a:lnTo>
                  <a:pt x="508915" y="122932"/>
                </a:lnTo>
                <a:close/>
              </a:path>
              <a:path w="590550" h="156210">
                <a:moveTo>
                  <a:pt x="535140" y="113109"/>
                </a:moveTo>
                <a:lnTo>
                  <a:pt x="513826" y="113109"/>
                </a:lnTo>
                <a:lnTo>
                  <a:pt x="521351" y="112430"/>
                </a:lnTo>
                <a:lnTo>
                  <a:pt x="527853" y="110393"/>
                </a:lnTo>
                <a:lnTo>
                  <a:pt x="533331" y="106998"/>
                </a:lnTo>
                <a:lnTo>
                  <a:pt x="537787" y="102244"/>
                </a:lnTo>
                <a:lnTo>
                  <a:pt x="537787" y="85724"/>
                </a:lnTo>
                <a:lnTo>
                  <a:pt x="533331" y="80971"/>
                </a:lnTo>
                <a:lnTo>
                  <a:pt x="527853" y="77576"/>
                </a:lnTo>
                <a:lnTo>
                  <a:pt x="521351" y="75539"/>
                </a:lnTo>
                <a:lnTo>
                  <a:pt x="513826" y="74860"/>
                </a:lnTo>
                <a:lnTo>
                  <a:pt x="535387" y="74860"/>
                </a:lnTo>
                <a:lnTo>
                  <a:pt x="537787" y="77093"/>
                </a:lnTo>
                <a:lnTo>
                  <a:pt x="551479" y="77093"/>
                </a:lnTo>
                <a:lnTo>
                  <a:pt x="551479" y="110727"/>
                </a:lnTo>
                <a:lnTo>
                  <a:pt x="537787" y="110727"/>
                </a:lnTo>
                <a:lnTo>
                  <a:pt x="535140" y="113109"/>
                </a:lnTo>
                <a:close/>
              </a:path>
              <a:path w="590550" h="156210">
                <a:moveTo>
                  <a:pt x="551479" y="120699"/>
                </a:moveTo>
                <a:lnTo>
                  <a:pt x="537787" y="120699"/>
                </a:lnTo>
                <a:lnTo>
                  <a:pt x="537787" y="110727"/>
                </a:lnTo>
                <a:lnTo>
                  <a:pt x="551479" y="110727"/>
                </a:lnTo>
                <a:lnTo>
                  <a:pt x="551479" y="120699"/>
                </a:lnTo>
                <a:close/>
              </a:path>
              <a:path w="590550" h="156210">
                <a:moveTo>
                  <a:pt x="590359" y="120699"/>
                </a:moveTo>
                <a:lnTo>
                  <a:pt x="576815" y="120699"/>
                </a:lnTo>
                <a:lnTo>
                  <a:pt x="576815" y="0"/>
                </a:lnTo>
                <a:lnTo>
                  <a:pt x="590359" y="0"/>
                </a:lnTo>
                <a:lnTo>
                  <a:pt x="590359" y="12069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78980" y="5068499"/>
            <a:ext cx="636270" cy="125095"/>
          </a:xfrm>
          <a:custGeom>
            <a:avLst/>
            <a:gdLst/>
            <a:ahLst/>
            <a:cxnLst/>
            <a:rect l="l" t="t" r="r" b="b"/>
            <a:pathLst>
              <a:path w="636270" h="125095">
                <a:moveTo>
                  <a:pt x="25746" y="122481"/>
                </a:moveTo>
                <a:lnTo>
                  <a:pt x="0" y="122481"/>
                </a:lnTo>
                <a:lnTo>
                  <a:pt x="0" y="1781"/>
                </a:lnTo>
                <a:lnTo>
                  <a:pt x="25746" y="1781"/>
                </a:lnTo>
                <a:lnTo>
                  <a:pt x="25746" y="122481"/>
                </a:lnTo>
                <a:close/>
              </a:path>
              <a:path w="636270" h="125095">
                <a:moveTo>
                  <a:pt x="74436" y="122481"/>
                </a:moveTo>
                <a:lnTo>
                  <a:pt x="48689" y="122481"/>
                </a:lnTo>
                <a:lnTo>
                  <a:pt x="48689" y="1781"/>
                </a:lnTo>
                <a:lnTo>
                  <a:pt x="84706" y="1781"/>
                </a:lnTo>
                <a:lnTo>
                  <a:pt x="99247" y="37947"/>
                </a:lnTo>
                <a:lnTo>
                  <a:pt x="74436" y="37947"/>
                </a:lnTo>
                <a:lnTo>
                  <a:pt x="74436" y="122481"/>
                </a:lnTo>
                <a:close/>
              </a:path>
              <a:path w="636270" h="125095">
                <a:moveTo>
                  <a:pt x="138943" y="74704"/>
                </a:moveTo>
                <a:lnTo>
                  <a:pt x="114025" y="74704"/>
                </a:lnTo>
                <a:lnTo>
                  <a:pt x="143344" y="1781"/>
                </a:lnTo>
                <a:lnTo>
                  <a:pt x="179509" y="1781"/>
                </a:lnTo>
                <a:lnTo>
                  <a:pt x="179509" y="37947"/>
                </a:lnTo>
                <a:lnTo>
                  <a:pt x="153762" y="37947"/>
                </a:lnTo>
                <a:lnTo>
                  <a:pt x="138943" y="74704"/>
                </a:lnTo>
                <a:close/>
              </a:path>
              <a:path w="636270" h="125095">
                <a:moveTo>
                  <a:pt x="119680" y="122481"/>
                </a:moveTo>
                <a:lnTo>
                  <a:pt x="108519" y="122481"/>
                </a:lnTo>
                <a:lnTo>
                  <a:pt x="74436" y="37947"/>
                </a:lnTo>
                <a:lnTo>
                  <a:pt x="99247" y="37947"/>
                </a:lnTo>
                <a:lnTo>
                  <a:pt x="114025" y="74704"/>
                </a:lnTo>
                <a:lnTo>
                  <a:pt x="138943" y="74704"/>
                </a:lnTo>
                <a:lnTo>
                  <a:pt x="119680" y="122481"/>
                </a:lnTo>
                <a:close/>
              </a:path>
              <a:path w="636270" h="125095">
                <a:moveTo>
                  <a:pt x="179509" y="122481"/>
                </a:moveTo>
                <a:lnTo>
                  <a:pt x="153762" y="122481"/>
                </a:lnTo>
                <a:lnTo>
                  <a:pt x="153762" y="37947"/>
                </a:lnTo>
                <a:lnTo>
                  <a:pt x="179509" y="37947"/>
                </a:lnTo>
                <a:lnTo>
                  <a:pt x="179509" y="122481"/>
                </a:lnTo>
                <a:close/>
              </a:path>
              <a:path w="636270" h="125095">
                <a:moveTo>
                  <a:pt x="217143" y="122481"/>
                </a:moveTo>
                <a:lnTo>
                  <a:pt x="187825" y="122481"/>
                </a:lnTo>
                <a:lnTo>
                  <a:pt x="234556" y="1781"/>
                </a:lnTo>
                <a:lnTo>
                  <a:pt x="266703" y="1781"/>
                </a:lnTo>
                <a:lnTo>
                  <a:pt x="276639" y="27527"/>
                </a:lnTo>
                <a:lnTo>
                  <a:pt x="250629" y="27527"/>
                </a:lnTo>
                <a:lnTo>
                  <a:pt x="231728" y="79466"/>
                </a:lnTo>
                <a:lnTo>
                  <a:pt x="296685" y="79466"/>
                </a:lnTo>
                <a:lnTo>
                  <a:pt x="305415" y="102088"/>
                </a:lnTo>
                <a:lnTo>
                  <a:pt x="224734" y="102088"/>
                </a:lnTo>
                <a:lnTo>
                  <a:pt x="217143" y="122481"/>
                </a:lnTo>
                <a:close/>
              </a:path>
              <a:path w="636270" h="125095">
                <a:moveTo>
                  <a:pt x="296685" y="79466"/>
                </a:moveTo>
                <a:lnTo>
                  <a:pt x="269382" y="79466"/>
                </a:lnTo>
                <a:lnTo>
                  <a:pt x="250629" y="27527"/>
                </a:lnTo>
                <a:lnTo>
                  <a:pt x="276639" y="27527"/>
                </a:lnTo>
                <a:lnTo>
                  <a:pt x="296685" y="79466"/>
                </a:lnTo>
                <a:close/>
              </a:path>
              <a:path w="636270" h="125095">
                <a:moveTo>
                  <a:pt x="313286" y="122481"/>
                </a:moveTo>
                <a:lnTo>
                  <a:pt x="283967" y="122481"/>
                </a:lnTo>
                <a:lnTo>
                  <a:pt x="276526" y="102088"/>
                </a:lnTo>
                <a:lnTo>
                  <a:pt x="305415" y="102088"/>
                </a:lnTo>
                <a:lnTo>
                  <a:pt x="313286" y="122481"/>
                </a:lnTo>
                <a:close/>
              </a:path>
              <a:path w="636270" h="125095">
                <a:moveTo>
                  <a:pt x="410006" y="102241"/>
                </a:moveTo>
                <a:lnTo>
                  <a:pt x="373516" y="102241"/>
                </a:lnTo>
                <a:lnTo>
                  <a:pt x="378775" y="100898"/>
                </a:lnTo>
                <a:lnTo>
                  <a:pt x="385621" y="95440"/>
                </a:lnTo>
                <a:lnTo>
                  <a:pt x="387357" y="92316"/>
                </a:lnTo>
                <a:lnTo>
                  <a:pt x="387357" y="85172"/>
                </a:lnTo>
                <a:lnTo>
                  <a:pt x="352680" y="71875"/>
                </a:lnTo>
                <a:lnTo>
                  <a:pt x="337444" y="66556"/>
                </a:lnTo>
                <a:lnTo>
                  <a:pt x="326561" y="58931"/>
                </a:lnTo>
                <a:lnTo>
                  <a:pt x="320031" y="48997"/>
                </a:lnTo>
                <a:lnTo>
                  <a:pt x="317855" y="36756"/>
                </a:lnTo>
                <a:lnTo>
                  <a:pt x="318636" y="29259"/>
                </a:lnTo>
                <a:lnTo>
                  <a:pt x="353853" y="659"/>
                </a:lnTo>
                <a:lnTo>
                  <a:pt x="363694" y="0"/>
                </a:lnTo>
                <a:lnTo>
                  <a:pt x="377404" y="1050"/>
                </a:lnTo>
                <a:lnTo>
                  <a:pt x="389813" y="4201"/>
                </a:lnTo>
                <a:lnTo>
                  <a:pt x="400919" y="9455"/>
                </a:lnTo>
                <a:lnTo>
                  <a:pt x="410723" y="16811"/>
                </a:lnTo>
                <a:lnTo>
                  <a:pt x="406413" y="22469"/>
                </a:lnTo>
                <a:lnTo>
                  <a:pt x="355756" y="22469"/>
                </a:lnTo>
                <a:lnTo>
                  <a:pt x="351489" y="23612"/>
                </a:lnTo>
                <a:lnTo>
                  <a:pt x="348513" y="25888"/>
                </a:lnTo>
                <a:lnTo>
                  <a:pt x="345536" y="28079"/>
                </a:lnTo>
                <a:lnTo>
                  <a:pt x="344048" y="30956"/>
                </a:lnTo>
                <a:lnTo>
                  <a:pt x="344048" y="37699"/>
                </a:lnTo>
                <a:lnTo>
                  <a:pt x="345785" y="40176"/>
                </a:lnTo>
                <a:lnTo>
                  <a:pt x="349257" y="41967"/>
                </a:lnTo>
                <a:lnTo>
                  <a:pt x="352730" y="43652"/>
                </a:lnTo>
                <a:lnTo>
                  <a:pt x="357046" y="45091"/>
                </a:lnTo>
                <a:lnTo>
                  <a:pt x="362205" y="46281"/>
                </a:lnTo>
                <a:lnTo>
                  <a:pt x="378874" y="50453"/>
                </a:lnTo>
                <a:lnTo>
                  <a:pt x="393980" y="56015"/>
                </a:lnTo>
                <a:lnTo>
                  <a:pt x="404770" y="63770"/>
                </a:lnTo>
                <a:lnTo>
                  <a:pt x="411244" y="73721"/>
                </a:lnTo>
                <a:lnTo>
                  <a:pt x="413402" y="85867"/>
                </a:lnTo>
                <a:lnTo>
                  <a:pt x="412593" y="94399"/>
                </a:lnTo>
                <a:lnTo>
                  <a:pt x="410165" y="101980"/>
                </a:lnTo>
                <a:lnTo>
                  <a:pt x="410006" y="102241"/>
                </a:lnTo>
                <a:close/>
              </a:path>
              <a:path w="636270" h="125095">
                <a:moveTo>
                  <a:pt x="396436" y="35566"/>
                </a:moveTo>
                <a:lnTo>
                  <a:pt x="388883" y="29835"/>
                </a:lnTo>
                <a:lnTo>
                  <a:pt x="380511" y="25742"/>
                </a:lnTo>
                <a:lnTo>
                  <a:pt x="371321" y="23287"/>
                </a:lnTo>
                <a:lnTo>
                  <a:pt x="361313" y="22469"/>
                </a:lnTo>
                <a:lnTo>
                  <a:pt x="406413" y="22469"/>
                </a:lnTo>
                <a:lnTo>
                  <a:pt x="396436" y="35566"/>
                </a:lnTo>
                <a:close/>
              </a:path>
              <a:path w="636270" h="125095">
                <a:moveTo>
                  <a:pt x="365033" y="124710"/>
                </a:moveTo>
                <a:lnTo>
                  <a:pt x="349797" y="123511"/>
                </a:lnTo>
                <a:lnTo>
                  <a:pt x="336235" y="119914"/>
                </a:lnTo>
                <a:lnTo>
                  <a:pt x="324347" y="113917"/>
                </a:lnTo>
                <a:lnTo>
                  <a:pt x="314133" y="105517"/>
                </a:lnTo>
                <a:lnTo>
                  <a:pt x="327975" y="85867"/>
                </a:lnTo>
                <a:lnTo>
                  <a:pt x="332241" y="90334"/>
                </a:lnTo>
                <a:lnTo>
                  <a:pt x="337599" y="94202"/>
                </a:lnTo>
                <a:lnTo>
                  <a:pt x="344048" y="97478"/>
                </a:lnTo>
                <a:lnTo>
                  <a:pt x="350597" y="100650"/>
                </a:lnTo>
                <a:lnTo>
                  <a:pt x="358038" y="102241"/>
                </a:lnTo>
                <a:lnTo>
                  <a:pt x="410006" y="102241"/>
                </a:lnTo>
                <a:lnTo>
                  <a:pt x="406119" y="108612"/>
                </a:lnTo>
                <a:lnTo>
                  <a:pt x="400454" y="114299"/>
                </a:lnTo>
                <a:lnTo>
                  <a:pt x="393440" y="118855"/>
                </a:lnTo>
                <a:lnTo>
                  <a:pt x="385199" y="122109"/>
                </a:lnTo>
                <a:lnTo>
                  <a:pt x="375730" y="124060"/>
                </a:lnTo>
                <a:lnTo>
                  <a:pt x="365033" y="124710"/>
                </a:lnTo>
                <a:close/>
              </a:path>
              <a:path w="636270" h="125095">
                <a:moveTo>
                  <a:pt x="483262" y="124710"/>
                </a:moveTo>
                <a:lnTo>
                  <a:pt x="443227" y="111470"/>
                </a:lnTo>
                <a:lnTo>
                  <a:pt x="428790" y="74409"/>
                </a:lnTo>
                <a:lnTo>
                  <a:pt x="428790" y="1781"/>
                </a:lnTo>
                <a:lnTo>
                  <a:pt x="454835" y="1781"/>
                </a:lnTo>
                <a:lnTo>
                  <a:pt x="454835" y="81905"/>
                </a:lnTo>
                <a:lnTo>
                  <a:pt x="457217" y="88801"/>
                </a:lnTo>
                <a:lnTo>
                  <a:pt x="461979" y="94059"/>
                </a:lnTo>
                <a:lnTo>
                  <a:pt x="466742" y="99212"/>
                </a:lnTo>
                <a:lnTo>
                  <a:pt x="473836" y="101793"/>
                </a:lnTo>
                <a:lnTo>
                  <a:pt x="530960" y="101793"/>
                </a:lnTo>
                <a:lnTo>
                  <a:pt x="529780" y="104110"/>
                </a:lnTo>
                <a:lnTo>
                  <a:pt x="523594" y="111470"/>
                </a:lnTo>
                <a:lnTo>
                  <a:pt x="515827" y="117264"/>
                </a:lnTo>
                <a:lnTo>
                  <a:pt x="506516" y="121401"/>
                </a:lnTo>
                <a:lnTo>
                  <a:pt x="495661" y="123883"/>
                </a:lnTo>
                <a:lnTo>
                  <a:pt x="483262" y="124710"/>
                </a:lnTo>
                <a:close/>
              </a:path>
              <a:path w="636270" h="125095">
                <a:moveTo>
                  <a:pt x="530960" y="101793"/>
                </a:moveTo>
                <a:lnTo>
                  <a:pt x="492688" y="101793"/>
                </a:lnTo>
                <a:lnTo>
                  <a:pt x="499732" y="99212"/>
                </a:lnTo>
                <a:lnTo>
                  <a:pt x="509157" y="88801"/>
                </a:lnTo>
                <a:lnTo>
                  <a:pt x="511539" y="81905"/>
                </a:lnTo>
                <a:lnTo>
                  <a:pt x="511539" y="1781"/>
                </a:lnTo>
                <a:lnTo>
                  <a:pt x="537733" y="1781"/>
                </a:lnTo>
                <a:lnTo>
                  <a:pt x="537710" y="74409"/>
                </a:lnTo>
                <a:lnTo>
                  <a:pt x="536850" y="85433"/>
                </a:lnTo>
                <a:lnTo>
                  <a:pt x="534199" y="95431"/>
                </a:lnTo>
                <a:lnTo>
                  <a:pt x="530960" y="101793"/>
                </a:lnTo>
                <a:close/>
              </a:path>
              <a:path w="636270" h="125095">
                <a:moveTo>
                  <a:pt x="635841" y="122481"/>
                </a:moveTo>
                <a:lnTo>
                  <a:pt x="559045" y="122481"/>
                </a:lnTo>
                <a:lnTo>
                  <a:pt x="559045" y="1781"/>
                </a:lnTo>
                <a:lnTo>
                  <a:pt x="584792" y="1781"/>
                </a:lnTo>
                <a:lnTo>
                  <a:pt x="584792" y="99859"/>
                </a:lnTo>
                <a:lnTo>
                  <a:pt x="635841" y="99859"/>
                </a:lnTo>
                <a:lnTo>
                  <a:pt x="635841" y="12248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81213" y="5279830"/>
            <a:ext cx="1277800" cy="1229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68711" y="5487446"/>
            <a:ext cx="2029536" cy="1250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75557" y="5697148"/>
            <a:ext cx="470534" cy="125095"/>
          </a:xfrm>
          <a:custGeom>
            <a:avLst/>
            <a:gdLst/>
            <a:ahLst/>
            <a:cxnLst/>
            <a:rect l="l" t="t" r="r" b="b"/>
            <a:pathLst>
              <a:path w="470534" h="125095">
                <a:moveTo>
                  <a:pt x="82004" y="48215"/>
                </a:moveTo>
                <a:lnTo>
                  <a:pt x="68460" y="48215"/>
                </a:lnTo>
                <a:lnTo>
                  <a:pt x="68460" y="1781"/>
                </a:lnTo>
                <a:lnTo>
                  <a:pt x="82004" y="1781"/>
                </a:lnTo>
                <a:lnTo>
                  <a:pt x="82004" y="48215"/>
                </a:lnTo>
                <a:close/>
              </a:path>
              <a:path w="470534" h="125095">
                <a:moveTo>
                  <a:pt x="45144" y="124710"/>
                </a:moveTo>
                <a:lnTo>
                  <a:pt x="38993" y="124710"/>
                </a:lnTo>
                <a:lnTo>
                  <a:pt x="30640" y="123929"/>
                </a:lnTo>
                <a:lnTo>
                  <a:pt x="2678" y="97627"/>
                </a:lnTo>
                <a:lnTo>
                  <a:pt x="0" y="78876"/>
                </a:lnTo>
                <a:lnTo>
                  <a:pt x="669" y="68912"/>
                </a:lnTo>
                <a:lnTo>
                  <a:pt x="23216" y="36012"/>
                </a:lnTo>
                <a:lnTo>
                  <a:pt x="38993" y="32889"/>
                </a:lnTo>
                <a:lnTo>
                  <a:pt x="44847" y="32889"/>
                </a:lnTo>
                <a:lnTo>
                  <a:pt x="50353" y="34280"/>
                </a:lnTo>
                <a:lnTo>
                  <a:pt x="55512" y="37052"/>
                </a:lnTo>
                <a:lnTo>
                  <a:pt x="60672" y="39728"/>
                </a:lnTo>
                <a:lnTo>
                  <a:pt x="64987" y="43452"/>
                </a:lnTo>
                <a:lnTo>
                  <a:pt x="66182" y="45091"/>
                </a:lnTo>
                <a:lnTo>
                  <a:pt x="33684" y="45091"/>
                </a:lnTo>
                <a:lnTo>
                  <a:pt x="26887" y="48167"/>
                </a:lnTo>
                <a:lnTo>
                  <a:pt x="14138" y="78876"/>
                </a:lnTo>
                <a:lnTo>
                  <a:pt x="14613" y="86037"/>
                </a:lnTo>
                <a:lnTo>
                  <a:pt x="33585" y="112509"/>
                </a:lnTo>
                <a:lnTo>
                  <a:pt x="66171" y="112509"/>
                </a:lnTo>
                <a:lnTo>
                  <a:pt x="65186" y="113852"/>
                </a:lnTo>
                <a:lnTo>
                  <a:pt x="60970" y="117519"/>
                </a:lnTo>
                <a:lnTo>
                  <a:pt x="55810" y="120395"/>
                </a:lnTo>
                <a:lnTo>
                  <a:pt x="50749" y="123272"/>
                </a:lnTo>
                <a:lnTo>
                  <a:pt x="45144" y="124710"/>
                </a:lnTo>
                <a:close/>
              </a:path>
              <a:path w="470534" h="125095">
                <a:moveTo>
                  <a:pt x="66171" y="112509"/>
                </a:moveTo>
                <a:lnTo>
                  <a:pt x="47575" y="112509"/>
                </a:lnTo>
                <a:lnTo>
                  <a:pt x="52685" y="111223"/>
                </a:lnTo>
                <a:lnTo>
                  <a:pt x="56077" y="109384"/>
                </a:lnTo>
                <a:lnTo>
                  <a:pt x="62309" y="105965"/>
                </a:lnTo>
                <a:lnTo>
                  <a:pt x="65980" y="102688"/>
                </a:lnTo>
                <a:lnTo>
                  <a:pt x="68460" y="98821"/>
                </a:lnTo>
                <a:lnTo>
                  <a:pt x="68460" y="59083"/>
                </a:lnTo>
                <a:lnTo>
                  <a:pt x="65980" y="55216"/>
                </a:lnTo>
                <a:lnTo>
                  <a:pt x="62309" y="51939"/>
                </a:lnTo>
                <a:lnTo>
                  <a:pt x="57447" y="49253"/>
                </a:lnTo>
                <a:lnTo>
                  <a:pt x="52685" y="46481"/>
                </a:lnTo>
                <a:lnTo>
                  <a:pt x="47575" y="45091"/>
                </a:lnTo>
                <a:lnTo>
                  <a:pt x="66182" y="45091"/>
                </a:lnTo>
                <a:lnTo>
                  <a:pt x="68460" y="48215"/>
                </a:lnTo>
                <a:lnTo>
                  <a:pt x="82004" y="48215"/>
                </a:lnTo>
                <a:lnTo>
                  <a:pt x="82004" y="109384"/>
                </a:lnTo>
                <a:lnTo>
                  <a:pt x="68460" y="109384"/>
                </a:lnTo>
                <a:lnTo>
                  <a:pt x="66171" y="112509"/>
                </a:lnTo>
                <a:close/>
              </a:path>
              <a:path w="470534" h="125095">
                <a:moveTo>
                  <a:pt x="82004" y="122481"/>
                </a:moveTo>
                <a:lnTo>
                  <a:pt x="68460" y="122481"/>
                </a:lnTo>
                <a:lnTo>
                  <a:pt x="68460" y="109384"/>
                </a:lnTo>
                <a:lnTo>
                  <a:pt x="82004" y="109384"/>
                </a:lnTo>
                <a:lnTo>
                  <a:pt x="82004" y="122481"/>
                </a:lnTo>
                <a:close/>
              </a:path>
              <a:path w="470534" h="125095">
                <a:moveTo>
                  <a:pt x="145486" y="124710"/>
                </a:moveTo>
                <a:lnTo>
                  <a:pt x="108958" y="104845"/>
                </a:lnTo>
                <a:lnTo>
                  <a:pt x="102178" y="78723"/>
                </a:lnTo>
                <a:lnTo>
                  <a:pt x="102931" y="69071"/>
                </a:lnTo>
                <a:lnTo>
                  <a:pt x="128148" y="36090"/>
                </a:lnTo>
                <a:lnTo>
                  <a:pt x="145486" y="32889"/>
                </a:lnTo>
                <a:lnTo>
                  <a:pt x="154509" y="33689"/>
                </a:lnTo>
                <a:lnTo>
                  <a:pt x="162676" y="36090"/>
                </a:lnTo>
                <a:lnTo>
                  <a:pt x="169987" y="40090"/>
                </a:lnTo>
                <a:lnTo>
                  <a:pt x="175750" y="45091"/>
                </a:lnTo>
                <a:lnTo>
                  <a:pt x="137052" y="45091"/>
                </a:lnTo>
                <a:lnTo>
                  <a:pt x="130057" y="48215"/>
                </a:lnTo>
                <a:lnTo>
                  <a:pt x="116316" y="78723"/>
                </a:lnTo>
                <a:lnTo>
                  <a:pt x="116818" y="85885"/>
                </a:lnTo>
                <a:lnTo>
                  <a:pt x="136854" y="112509"/>
                </a:lnTo>
                <a:lnTo>
                  <a:pt x="175595" y="112509"/>
                </a:lnTo>
                <a:lnTo>
                  <a:pt x="169987" y="117429"/>
                </a:lnTo>
                <a:lnTo>
                  <a:pt x="162676" y="121474"/>
                </a:lnTo>
                <a:lnTo>
                  <a:pt x="154509" y="123901"/>
                </a:lnTo>
                <a:lnTo>
                  <a:pt x="145486" y="124710"/>
                </a:lnTo>
                <a:close/>
              </a:path>
              <a:path w="470534" h="125095">
                <a:moveTo>
                  <a:pt x="175595" y="112509"/>
                </a:moveTo>
                <a:lnTo>
                  <a:pt x="153920" y="112509"/>
                </a:lnTo>
                <a:lnTo>
                  <a:pt x="160815" y="109337"/>
                </a:lnTo>
                <a:lnTo>
                  <a:pt x="166173" y="102984"/>
                </a:lnTo>
                <a:lnTo>
                  <a:pt x="169754" y="97895"/>
                </a:lnTo>
                <a:lnTo>
                  <a:pt x="172312" y="92157"/>
                </a:lnTo>
                <a:lnTo>
                  <a:pt x="173847" y="85768"/>
                </a:lnTo>
                <a:lnTo>
                  <a:pt x="174359" y="78723"/>
                </a:lnTo>
                <a:lnTo>
                  <a:pt x="173847" y="71692"/>
                </a:lnTo>
                <a:lnTo>
                  <a:pt x="153920" y="45091"/>
                </a:lnTo>
                <a:lnTo>
                  <a:pt x="175750" y="45091"/>
                </a:lnTo>
                <a:lnTo>
                  <a:pt x="188646" y="78723"/>
                </a:lnTo>
                <a:lnTo>
                  <a:pt x="187884" y="88323"/>
                </a:lnTo>
                <a:lnTo>
                  <a:pt x="185595" y="97030"/>
                </a:lnTo>
                <a:lnTo>
                  <a:pt x="181781" y="104845"/>
                </a:lnTo>
                <a:lnTo>
                  <a:pt x="176442" y="111766"/>
                </a:lnTo>
                <a:lnTo>
                  <a:pt x="175595" y="112509"/>
                </a:lnTo>
                <a:close/>
              </a:path>
              <a:path w="470534" h="125095">
                <a:moveTo>
                  <a:pt x="330881" y="111318"/>
                </a:moveTo>
                <a:lnTo>
                  <a:pt x="303643" y="111318"/>
                </a:lnTo>
                <a:lnTo>
                  <a:pt x="310539" y="109384"/>
                </a:lnTo>
                <a:lnTo>
                  <a:pt x="315599" y="105517"/>
                </a:lnTo>
                <a:lnTo>
                  <a:pt x="320759" y="101641"/>
                </a:lnTo>
                <a:lnTo>
                  <a:pt x="323338" y="96630"/>
                </a:lnTo>
                <a:lnTo>
                  <a:pt x="323338" y="90487"/>
                </a:lnTo>
                <a:lnTo>
                  <a:pt x="288810" y="66623"/>
                </a:lnTo>
                <a:lnTo>
                  <a:pt x="279136" y="63656"/>
                </a:lnTo>
                <a:lnTo>
                  <a:pt x="251901" y="39233"/>
                </a:lnTo>
                <a:lnTo>
                  <a:pt x="251901" y="33480"/>
                </a:lnTo>
                <a:lnTo>
                  <a:pt x="276830" y="2380"/>
                </a:lnTo>
                <a:lnTo>
                  <a:pt x="293275" y="0"/>
                </a:lnTo>
                <a:lnTo>
                  <a:pt x="306167" y="1050"/>
                </a:lnTo>
                <a:lnTo>
                  <a:pt x="317608" y="4201"/>
                </a:lnTo>
                <a:lnTo>
                  <a:pt x="327599" y="9455"/>
                </a:lnTo>
                <a:lnTo>
                  <a:pt x="332169" y="13392"/>
                </a:lnTo>
                <a:lnTo>
                  <a:pt x="284991" y="13392"/>
                </a:lnTo>
                <a:lnTo>
                  <a:pt x="279037" y="15125"/>
                </a:lnTo>
                <a:lnTo>
                  <a:pt x="269711" y="22069"/>
                </a:lnTo>
                <a:lnTo>
                  <a:pt x="267379" y="26736"/>
                </a:lnTo>
                <a:lnTo>
                  <a:pt x="267379" y="36756"/>
                </a:lnTo>
                <a:lnTo>
                  <a:pt x="269313" y="40328"/>
                </a:lnTo>
                <a:lnTo>
                  <a:pt x="277052" y="46281"/>
                </a:lnTo>
                <a:lnTo>
                  <a:pt x="282659" y="48663"/>
                </a:lnTo>
                <a:lnTo>
                  <a:pt x="290001" y="50453"/>
                </a:lnTo>
                <a:lnTo>
                  <a:pt x="301730" y="53798"/>
                </a:lnTo>
                <a:lnTo>
                  <a:pt x="334798" y="73218"/>
                </a:lnTo>
                <a:lnTo>
                  <a:pt x="337576" y="77580"/>
                </a:lnTo>
                <a:lnTo>
                  <a:pt x="338965" y="82895"/>
                </a:lnTo>
                <a:lnTo>
                  <a:pt x="338965" y="89144"/>
                </a:lnTo>
                <a:lnTo>
                  <a:pt x="338202" y="97033"/>
                </a:lnTo>
                <a:lnTo>
                  <a:pt x="335914" y="104027"/>
                </a:lnTo>
                <a:lnTo>
                  <a:pt x="332101" y="110128"/>
                </a:lnTo>
                <a:lnTo>
                  <a:pt x="330881" y="111318"/>
                </a:lnTo>
                <a:close/>
              </a:path>
              <a:path w="470534" h="125095">
                <a:moveTo>
                  <a:pt x="327208" y="27831"/>
                </a:moveTo>
                <a:lnTo>
                  <a:pt x="320111" y="21513"/>
                </a:lnTo>
                <a:lnTo>
                  <a:pt x="311916" y="17000"/>
                </a:lnTo>
                <a:lnTo>
                  <a:pt x="302623" y="14294"/>
                </a:lnTo>
                <a:lnTo>
                  <a:pt x="292233" y="13392"/>
                </a:lnTo>
                <a:lnTo>
                  <a:pt x="332169" y="13392"/>
                </a:lnTo>
                <a:lnTo>
                  <a:pt x="336138" y="16811"/>
                </a:lnTo>
                <a:lnTo>
                  <a:pt x="327208" y="27831"/>
                </a:lnTo>
                <a:close/>
              </a:path>
              <a:path w="470534" h="125095">
                <a:moveTo>
                  <a:pt x="294466" y="124710"/>
                </a:moveTo>
                <a:lnTo>
                  <a:pt x="280625" y="123511"/>
                </a:lnTo>
                <a:lnTo>
                  <a:pt x="268272" y="119914"/>
                </a:lnTo>
                <a:lnTo>
                  <a:pt x="257408" y="113917"/>
                </a:lnTo>
                <a:lnTo>
                  <a:pt x="248032" y="105517"/>
                </a:lnTo>
                <a:lnTo>
                  <a:pt x="256961" y="94059"/>
                </a:lnTo>
                <a:lnTo>
                  <a:pt x="261922" y="99612"/>
                </a:lnTo>
                <a:lnTo>
                  <a:pt x="267677" y="103879"/>
                </a:lnTo>
                <a:lnTo>
                  <a:pt x="280873" y="109832"/>
                </a:lnTo>
                <a:lnTo>
                  <a:pt x="287768" y="111318"/>
                </a:lnTo>
                <a:lnTo>
                  <a:pt x="330881" y="111318"/>
                </a:lnTo>
                <a:lnTo>
                  <a:pt x="326761" y="115337"/>
                </a:lnTo>
                <a:lnTo>
                  <a:pt x="320222" y="119438"/>
                </a:lnTo>
                <a:lnTo>
                  <a:pt x="312660" y="122367"/>
                </a:lnTo>
                <a:lnTo>
                  <a:pt x="304074" y="124124"/>
                </a:lnTo>
                <a:lnTo>
                  <a:pt x="294466" y="124710"/>
                </a:lnTo>
                <a:close/>
              </a:path>
              <a:path w="470534" h="125095">
                <a:moveTo>
                  <a:pt x="393240" y="124710"/>
                </a:moveTo>
                <a:lnTo>
                  <a:pt x="386692" y="124710"/>
                </a:lnTo>
                <a:lnTo>
                  <a:pt x="374516" y="122962"/>
                </a:lnTo>
                <a:lnTo>
                  <a:pt x="365819" y="117716"/>
                </a:lnTo>
                <a:lnTo>
                  <a:pt x="360601" y="108974"/>
                </a:lnTo>
                <a:lnTo>
                  <a:pt x="358862" y="96735"/>
                </a:lnTo>
                <a:lnTo>
                  <a:pt x="358862" y="35118"/>
                </a:lnTo>
                <a:lnTo>
                  <a:pt x="372404" y="35118"/>
                </a:lnTo>
                <a:lnTo>
                  <a:pt x="372404" y="99517"/>
                </a:lnTo>
                <a:lnTo>
                  <a:pt x="373992" y="104574"/>
                </a:lnTo>
                <a:lnTo>
                  <a:pt x="380342" y="110918"/>
                </a:lnTo>
                <a:lnTo>
                  <a:pt x="385303" y="112509"/>
                </a:lnTo>
                <a:lnTo>
                  <a:pt x="415869" y="112509"/>
                </a:lnTo>
                <a:lnTo>
                  <a:pt x="414572" y="113994"/>
                </a:lnTo>
                <a:lnTo>
                  <a:pt x="410157" y="117423"/>
                </a:lnTo>
                <a:lnTo>
                  <a:pt x="404701" y="120395"/>
                </a:lnTo>
                <a:lnTo>
                  <a:pt x="399243" y="123272"/>
                </a:lnTo>
                <a:lnTo>
                  <a:pt x="393240" y="124710"/>
                </a:lnTo>
                <a:close/>
              </a:path>
              <a:path w="470534" h="125095">
                <a:moveTo>
                  <a:pt x="415869" y="112509"/>
                </a:moveTo>
                <a:lnTo>
                  <a:pt x="397308" y="112509"/>
                </a:lnTo>
                <a:lnTo>
                  <a:pt x="402270" y="111223"/>
                </a:lnTo>
                <a:lnTo>
                  <a:pt x="411695" y="105965"/>
                </a:lnTo>
                <a:lnTo>
                  <a:pt x="415367" y="102831"/>
                </a:lnTo>
                <a:lnTo>
                  <a:pt x="417946" y="99269"/>
                </a:lnTo>
                <a:lnTo>
                  <a:pt x="417946" y="35118"/>
                </a:lnTo>
                <a:lnTo>
                  <a:pt x="431490" y="35118"/>
                </a:lnTo>
                <a:lnTo>
                  <a:pt x="431490" y="110127"/>
                </a:lnTo>
                <a:lnTo>
                  <a:pt x="417946" y="110127"/>
                </a:lnTo>
                <a:lnTo>
                  <a:pt x="415869" y="112509"/>
                </a:lnTo>
                <a:close/>
              </a:path>
              <a:path w="470534" h="125095">
                <a:moveTo>
                  <a:pt x="431490" y="122481"/>
                </a:moveTo>
                <a:lnTo>
                  <a:pt x="417946" y="122481"/>
                </a:lnTo>
                <a:lnTo>
                  <a:pt x="417946" y="110127"/>
                </a:lnTo>
                <a:lnTo>
                  <a:pt x="431490" y="110127"/>
                </a:lnTo>
                <a:lnTo>
                  <a:pt x="431490" y="122481"/>
                </a:lnTo>
                <a:close/>
              </a:path>
              <a:path w="470534" h="125095">
                <a:moveTo>
                  <a:pt x="470317" y="122481"/>
                </a:moveTo>
                <a:lnTo>
                  <a:pt x="456775" y="122481"/>
                </a:lnTo>
                <a:lnTo>
                  <a:pt x="456775" y="1781"/>
                </a:lnTo>
                <a:lnTo>
                  <a:pt x="470317" y="1781"/>
                </a:lnTo>
                <a:lnTo>
                  <a:pt x="470317" y="12248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16946" y="4020599"/>
            <a:ext cx="696595" cy="125095"/>
          </a:xfrm>
          <a:custGeom>
            <a:avLst/>
            <a:gdLst/>
            <a:ahLst/>
            <a:cxnLst/>
            <a:rect l="l" t="t" r="r" b="b"/>
            <a:pathLst>
              <a:path w="696595" h="125095">
                <a:moveTo>
                  <a:pt x="71538" y="101946"/>
                </a:moveTo>
                <a:lnTo>
                  <a:pt x="36264" y="101946"/>
                </a:lnTo>
                <a:lnTo>
                  <a:pt x="40828" y="100210"/>
                </a:lnTo>
                <a:lnTo>
                  <a:pt x="47575" y="93265"/>
                </a:lnTo>
                <a:lnTo>
                  <a:pt x="49261" y="88552"/>
                </a:lnTo>
                <a:lnTo>
                  <a:pt x="49261" y="1934"/>
                </a:lnTo>
                <a:lnTo>
                  <a:pt x="75009" y="1934"/>
                </a:lnTo>
                <a:lnTo>
                  <a:pt x="75009" y="83045"/>
                </a:lnTo>
                <a:lnTo>
                  <a:pt x="74302" y="92394"/>
                </a:lnTo>
                <a:lnTo>
                  <a:pt x="72181" y="100644"/>
                </a:lnTo>
                <a:lnTo>
                  <a:pt x="71538" y="101946"/>
                </a:lnTo>
                <a:close/>
              </a:path>
              <a:path w="696595" h="125095">
                <a:moveTo>
                  <a:pt x="32444" y="124866"/>
                </a:moveTo>
                <a:lnTo>
                  <a:pt x="22826" y="124131"/>
                </a:lnTo>
                <a:lnTo>
                  <a:pt x="14213" y="121927"/>
                </a:lnTo>
                <a:lnTo>
                  <a:pt x="6604" y="118252"/>
                </a:lnTo>
                <a:lnTo>
                  <a:pt x="0" y="113109"/>
                </a:lnTo>
                <a:lnTo>
                  <a:pt x="11311" y="93315"/>
                </a:lnTo>
                <a:lnTo>
                  <a:pt x="17462" y="99069"/>
                </a:lnTo>
                <a:lnTo>
                  <a:pt x="23862" y="101946"/>
                </a:lnTo>
                <a:lnTo>
                  <a:pt x="71538" y="101946"/>
                </a:lnTo>
                <a:lnTo>
                  <a:pt x="68646" y="107797"/>
                </a:lnTo>
                <a:lnTo>
                  <a:pt x="63698" y="113853"/>
                </a:lnTo>
                <a:lnTo>
                  <a:pt x="57559" y="118671"/>
                </a:lnTo>
                <a:lnTo>
                  <a:pt x="50303" y="122113"/>
                </a:lnTo>
                <a:lnTo>
                  <a:pt x="41932" y="124178"/>
                </a:lnTo>
                <a:lnTo>
                  <a:pt x="32444" y="124866"/>
                </a:lnTo>
                <a:close/>
              </a:path>
              <a:path w="696595" h="125095">
                <a:moveTo>
                  <a:pt x="151697" y="124866"/>
                </a:moveTo>
                <a:lnTo>
                  <a:pt x="111663" y="111620"/>
                </a:lnTo>
                <a:lnTo>
                  <a:pt x="97226" y="74562"/>
                </a:lnTo>
                <a:lnTo>
                  <a:pt x="97226" y="1934"/>
                </a:lnTo>
                <a:lnTo>
                  <a:pt x="123271" y="1934"/>
                </a:lnTo>
                <a:lnTo>
                  <a:pt x="123271" y="82053"/>
                </a:lnTo>
                <a:lnTo>
                  <a:pt x="125652" y="88949"/>
                </a:lnTo>
                <a:lnTo>
                  <a:pt x="130415" y="94207"/>
                </a:lnTo>
                <a:lnTo>
                  <a:pt x="135177" y="99367"/>
                </a:lnTo>
                <a:lnTo>
                  <a:pt x="142272" y="101946"/>
                </a:lnTo>
                <a:lnTo>
                  <a:pt x="199395" y="101946"/>
                </a:lnTo>
                <a:lnTo>
                  <a:pt x="198216" y="104262"/>
                </a:lnTo>
                <a:lnTo>
                  <a:pt x="192030" y="111620"/>
                </a:lnTo>
                <a:lnTo>
                  <a:pt x="184263" y="117415"/>
                </a:lnTo>
                <a:lnTo>
                  <a:pt x="174952" y="121555"/>
                </a:lnTo>
                <a:lnTo>
                  <a:pt x="164097" y="124038"/>
                </a:lnTo>
                <a:lnTo>
                  <a:pt x="151697" y="124866"/>
                </a:lnTo>
                <a:close/>
              </a:path>
              <a:path w="696595" h="125095">
                <a:moveTo>
                  <a:pt x="199395" y="101946"/>
                </a:moveTo>
                <a:lnTo>
                  <a:pt x="161123" y="101946"/>
                </a:lnTo>
                <a:lnTo>
                  <a:pt x="168168" y="99367"/>
                </a:lnTo>
                <a:lnTo>
                  <a:pt x="177593" y="88949"/>
                </a:lnTo>
                <a:lnTo>
                  <a:pt x="179974" y="82053"/>
                </a:lnTo>
                <a:lnTo>
                  <a:pt x="179974" y="1934"/>
                </a:lnTo>
                <a:lnTo>
                  <a:pt x="206168" y="1934"/>
                </a:lnTo>
                <a:lnTo>
                  <a:pt x="206145" y="74562"/>
                </a:lnTo>
                <a:lnTo>
                  <a:pt x="205284" y="85585"/>
                </a:lnTo>
                <a:lnTo>
                  <a:pt x="202634" y="95584"/>
                </a:lnTo>
                <a:lnTo>
                  <a:pt x="199395" y="101946"/>
                </a:lnTo>
                <a:close/>
              </a:path>
              <a:path w="696595" h="125095">
                <a:moveTo>
                  <a:pt x="285970" y="124866"/>
                </a:moveTo>
                <a:lnTo>
                  <a:pt x="239833" y="107007"/>
                </a:lnTo>
                <a:lnTo>
                  <a:pt x="221677" y="62359"/>
                </a:lnTo>
                <a:lnTo>
                  <a:pt x="222198" y="53708"/>
                </a:lnTo>
                <a:lnTo>
                  <a:pt x="240094" y="17338"/>
                </a:lnTo>
                <a:lnTo>
                  <a:pt x="277292" y="492"/>
                </a:lnTo>
                <a:lnTo>
                  <a:pt x="285970" y="0"/>
                </a:lnTo>
                <a:lnTo>
                  <a:pt x="301625" y="1841"/>
                </a:lnTo>
                <a:lnTo>
                  <a:pt x="315252" y="7366"/>
                </a:lnTo>
                <a:lnTo>
                  <a:pt x="326852" y="16575"/>
                </a:lnTo>
                <a:lnTo>
                  <a:pt x="331451" y="22770"/>
                </a:lnTo>
                <a:lnTo>
                  <a:pt x="285970" y="22770"/>
                </a:lnTo>
                <a:lnTo>
                  <a:pt x="278073" y="23477"/>
                </a:lnTo>
                <a:lnTo>
                  <a:pt x="248829" y="54229"/>
                </a:lnTo>
                <a:lnTo>
                  <a:pt x="248168" y="62359"/>
                </a:lnTo>
                <a:lnTo>
                  <a:pt x="248847" y="70730"/>
                </a:lnTo>
                <a:lnTo>
                  <a:pt x="278259" y="101258"/>
                </a:lnTo>
                <a:lnTo>
                  <a:pt x="285970" y="101946"/>
                </a:lnTo>
                <a:lnTo>
                  <a:pt x="331391" y="101946"/>
                </a:lnTo>
                <a:lnTo>
                  <a:pt x="326852" y="108123"/>
                </a:lnTo>
                <a:lnTo>
                  <a:pt x="315252" y="117425"/>
                </a:lnTo>
                <a:lnTo>
                  <a:pt x="301625" y="123006"/>
                </a:lnTo>
                <a:lnTo>
                  <a:pt x="285970" y="124866"/>
                </a:lnTo>
                <a:close/>
              </a:path>
              <a:path w="696595" h="125095">
                <a:moveTo>
                  <a:pt x="314397" y="40332"/>
                </a:moveTo>
                <a:lnTo>
                  <a:pt x="311816" y="35371"/>
                </a:lnTo>
                <a:lnTo>
                  <a:pt x="307997" y="31203"/>
                </a:lnTo>
                <a:lnTo>
                  <a:pt x="297876" y="24457"/>
                </a:lnTo>
                <a:lnTo>
                  <a:pt x="292221" y="22770"/>
                </a:lnTo>
                <a:lnTo>
                  <a:pt x="331451" y="22770"/>
                </a:lnTo>
                <a:lnTo>
                  <a:pt x="336423" y="29467"/>
                </a:lnTo>
                <a:lnTo>
                  <a:pt x="314397" y="40332"/>
                </a:lnTo>
                <a:close/>
              </a:path>
              <a:path w="696595" h="125095">
                <a:moveTo>
                  <a:pt x="331391" y="101946"/>
                </a:moveTo>
                <a:lnTo>
                  <a:pt x="292221" y="101946"/>
                </a:lnTo>
                <a:lnTo>
                  <a:pt x="297876" y="100309"/>
                </a:lnTo>
                <a:lnTo>
                  <a:pt x="302936" y="97035"/>
                </a:lnTo>
                <a:lnTo>
                  <a:pt x="307997" y="93661"/>
                </a:lnTo>
                <a:lnTo>
                  <a:pt x="311816" y="89445"/>
                </a:lnTo>
                <a:lnTo>
                  <a:pt x="314397" y="84385"/>
                </a:lnTo>
                <a:lnTo>
                  <a:pt x="336423" y="95101"/>
                </a:lnTo>
                <a:lnTo>
                  <a:pt x="331391" y="101946"/>
                </a:lnTo>
                <a:close/>
              </a:path>
              <a:path w="696595" h="125095">
                <a:moveTo>
                  <a:pt x="434989" y="122634"/>
                </a:moveTo>
                <a:lnTo>
                  <a:pt x="349561" y="122634"/>
                </a:lnTo>
                <a:lnTo>
                  <a:pt x="349561" y="1934"/>
                </a:lnTo>
                <a:lnTo>
                  <a:pt x="434989" y="1934"/>
                </a:lnTo>
                <a:lnTo>
                  <a:pt x="434989" y="24556"/>
                </a:lnTo>
                <a:lnTo>
                  <a:pt x="375308" y="24556"/>
                </a:lnTo>
                <a:lnTo>
                  <a:pt x="375308" y="50006"/>
                </a:lnTo>
                <a:lnTo>
                  <a:pt x="433798" y="50006"/>
                </a:lnTo>
                <a:lnTo>
                  <a:pt x="433798" y="72627"/>
                </a:lnTo>
                <a:lnTo>
                  <a:pt x="375308" y="72627"/>
                </a:lnTo>
                <a:lnTo>
                  <a:pt x="375308" y="100012"/>
                </a:lnTo>
                <a:lnTo>
                  <a:pt x="434989" y="100012"/>
                </a:lnTo>
                <a:lnTo>
                  <a:pt x="434989" y="122634"/>
                </a:lnTo>
                <a:close/>
              </a:path>
              <a:path w="696595" h="125095">
                <a:moveTo>
                  <a:pt x="478908" y="122634"/>
                </a:moveTo>
                <a:lnTo>
                  <a:pt x="453160" y="122634"/>
                </a:lnTo>
                <a:lnTo>
                  <a:pt x="453160" y="1934"/>
                </a:lnTo>
                <a:lnTo>
                  <a:pt x="489177" y="1934"/>
                </a:lnTo>
                <a:lnTo>
                  <a:pt x="503717" y="38099"/>
                </a:lnTo>
                <a:lnTo>
                  <a:pt x="478908" y="38099"/>
                </a:lnTo>
                <a:lnTo>
                  <a:pt x="478908" y="122634"/>
                </a:lnTo>
                <a:close/>
              </a:path>
              <a:path w="696595" h="125095">
                <a:moveTo>
                  <a:pt x="543412" y="74860"/>
                </a:moveTo>
                <a:lnTo>
                  <a:pt x="518496" y="74860"/>
                </a:lnTo>
                <a:lnTo>
                  <a:pt x="547815" y="1934"/>
                </a:lnTo>
                <a:lnTo>
                  <a:pt x="583980" y="1934"/>
                </a:lnTo>
                <a:lnTo>
                  <a:pt x="583980" y="38099"/>
                </a:lnTo>
                <a:lnTo>
                  <a:pt x="558233" y="38099"/>
                </a:lnTo>
                <a:lnTo>
                  <a:pt x="543412" y="74860"/>
                </a:lnTo>
                <a:close/>
              </a:path>
              <a:path w="696595" h="125095">
                <a:moveTo>
                  <a:pt x="524151" y="122634"/>
                </a:moveTo>
                <a:lnTo>
                  <a:pt x="512990" y="122634"/>
                </a:lnTo>
                <a:lnTo>
                  <a:pt x="478908" y="38099"/>
                </a:lnTo>
                <a:lnTo>
                  <a:pt x="503717" y="38099"/>
                </a:lnTo>
                <a:lnTo>
                  <a:pt x="518496" y="74860"/>
                </a:lnTo>
                <a:lnTo>
                  <a:pt x="543412" y="74860"/>
                </a:lnTo>
                <a:lnTo>
                  <a:pt x="524151" y="122634"/>
                </a:lnTo>
                <a:close/>
              </a:path>
              <a:path w="696595" h="125095">
                <a:moveTo>
                  <a:pt x="583980" y="122634"/>
                </a:moveTo>
                <a:lnTo>
                  <a:pt x="558233" y="122634"/>
                </a:lnTo>
                <a:lnTo>
                  <a:pt x="558233" y="38099"/>
                </a:lnTo>
                <a:lnTo>
                  <a:pt x="583980" y="38099"/>
                </a:lnTo>
                <a:lnTo>
                  <a:pt x="583980" y="122634"/>
                </a:lnTo>
                <a:close/>
              </a:path>
              <a:path w="696595" h="125095">
                <a:moveTo>
                  <a:pt x="692930" y="102393"/>
                </a:moveTo>
                <a:lnTo>
                  <a:pt x="656440" y="102393"/>
                </a:lnTo>
                <a:lnTo>
                  <a:pt x="661698" y="101054"/>
                </a:lnTo>
                <a:lnTo>
                  <a:pt x="668545" y="95597"/>
                </a:lnTo>
                <a:lnTo>
                  <a:pt x="670281" y="92471"/>
                </a:lnTo>
                <a:lnTo>
                  <a:pt x="670281" y="85327"/>
                </a:lnTo>
                <a:lnTo>
                  <a:pt x="635604" y="72032"/>
                </a:lnTo>
                <a:lnTo>
                  <a:pt x="620368" y="66712"/>
                </a:lnTo>
                <a:lnTo>
                  <a:pt x="609485" y="59084"/>
                </a:lnTo>
                <a:lnTo>
                  <a:pt x="602955" y="49150"/>
                </a:lnTo>
                <a:lnTo>
                  <a:pt x="600778" y="36909"/>
                </a:lnTo>
                <a:lnTo>
                  <a:pt x="601560" y="29411"/>
                </a:lnTo>
                <a:lnTo>
                  <a:pt x="636776" y="809"/>
                </a:lnTo>
                <a:lnTo>
                  <a:pt x="646617" y="148"/>
                </a:lnTo>
                <a:lnTo>
                  <a:pt x="660328" y="1199"/>
                </a:lnTo>
                <a:lnTo>
                  <a:pt x="672736" y="4353"/>
                </a:lnTo>
                <a:lnTo>
                  <a:pt x="683843" y="9608"/>
                </a:lnTo>
                <a:lnTo>
                  <a:pt x="693647" y="16965"/>
                </a:lnTo>
                <a:lnTo>
                  <a:pt x="689338" y="22621"/>
                </a:lnTo>
                <a:lnTo>
                  <a:pt x="638680" y="22621"/>
                </a:lnTo>
                <a:lnTo>
                  <a:pt x="634413" y="23762"/>
                </a:lnTo>
                <a:lnTo>
                  <a:pt x="631436" y="26045"/>
                </a:lnTo>
                <a:lnTo>
                  <a:pt x="628460" y="28227"/>
                </a:lnTo>
                <a:lnTo>
                  <a:pt x="626972" y="31104"/>
                </a:lnTo>
                <a:lnTo>
                  <a:pt x="626972" y="37852"/>
                </a:lnTo>
                <a:lnTo>
                  <a:pt x="628709" y="40332"/>
                </a:lnTo>
                <a:lnTo>
                  <a:pt x="632181" y="42118"/>
                </a:lnTo>
                <a:lnTo>
                  <a:pt x="635654" y="43805"/>
                </a:lnTo>
                <a:lnTo>
                  <a:pt x="639970" y="45243"/>
                </a:lnTo>
                <a:lnTo>
                  <a:pt x="645129" y="46434"/>
                </a:lnTo>
                <a:lnTo>
                  <a:pt x="661797" y="50601"/>
                </a:lnTo>
                <a:lnTo>
                  <a:pt x="676904" y="56163"/>
                </a:lnTo>
                <a:lnTo>
                  <a:pt x="687694" y="63921"/>
                </a:lnTo>
                <a:lnTo>
                  <a:pt x="694167" y="73874"/>
                </a:lnTo>
                <a:lnTo>
                  <a:pt x="696325" y="86022"/>
                </a:lnTo>
                <a:lnTo>
                  <a:pt x="695516" y="94552"/>
                </a:lnTo>
                <a:lnTo>
                  <a:pt x="693089" y="102133"/>
                </a:lnTo>
                <a:lnTo>
                  <a:pt x="692930" y="102393"/>
                </a:lnTo>
                <a:close/>
              </a:path>
              <a:path w="696595" h="125095">
                <a:moveTo>
                  <a:pt x="679360" y="35718"/>
                </a:moveTo>
                <a:lnTo>
                  <a:pt x="671806" y="29988"/>
                </a:lnTo>
                <a:lnTo>
                  <a:pt x="663435" y="25895"/>
                </a:lnTo>
                <a:lnTo>
                  <a:pt x="654245" y="23440"/>
                </a:lnTo>
                <a:lnTo>
                  <a:pt x="644236" y="22621"/>
                </a:lnTo>
                <a:lnTo>
                  <a:pt x="689338" y="22621"/>
                </a:lnTo>
                <a:lnTo>
                  <a:pt x="679360" y="35718"/>
                </a:lnTo>
                <a:close/>
              </a:path>
              <a:path w="696595" h="125095">
                <a:moveTo>
                  <a:pt x="647957" y="124866"/>
                </a:moveTo>
                <a:lnTo>
                  <a:pt x="632720" y="123666"/>
                </a:lnTo>
                <a:lnTo>
                  <a:pt x="619159" y="120066"/>
                </a:lnTo>
                <a:lnTo>
                  <a:pt x="607271" y="114067"/>
                </a:lnTo>
                <a:lnTo>
                  <a:pt x="597058" y="105667"/>
                </a:lnTo>
                <a:lnTo>
                  <a:pt x="610899" y="86022"/>
                </a:lnTo>
                <a:lnTo>
                  <a:pt x="615165" y="90487"/>
                </a:lnTo>
                <a:lnTo>
                  <a:pt x="620523" y="94356"/>
                </a:lnTo>
                <a:lnTo>
                  <a:pt x="626972" y="97631"/>
                </a:lnTo>
                <a:lnTo>
                  <a:pt x="633521" y="100805"/>
                </a:lnTo>
                <a:lnTo>
                  <a:pt x="640961" y="102393"/>
                </a:lnTo>
                <a:lnTo>
                  <a:pt x="692930" y="102393"/>
                </a:lnTo>
                <a:lnTo>
                  <a:pt x="689043" y="108765"/>
                </a:lnTo>
                <a:lnTo>
                  <a:pt x="683378" y="114448"/>
                </a:lnTo>
                <a:lnTo>
                  <a:pt x="676364" y="119006"/>
                </a:lnTo>
                <a:lnTo>
                  <a:pt x="668123" y="122262"/>
                </a:lnTo>
                <a:lnTo>
                  <a:pt x="658654" y="124215"/>
                </a:lnTo>
                <a:lnTo>
                  <a:pt x="647957" y="12486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17839" y="4230148"/>
            <a:ext cx="1498630" cy="1248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30043" y="4439698"/>
            <a:ext cx="1797579" cy="1250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24388" y="4649396"/>
            <a:ext cx="470534" cy="125095"/>
          </a:xfrm>
          <a:custGeom>
            <a:avLst/>
            <a:gdLst/>
            <a:ahLst/>
            <a:cxnLst/>
            <a:rect l="l" t="t" r="r" b="b"/>
            <a:pathLst>
              <a:path w="470534" h="125095">
                <a:moveTo>
                  <a:pt x="82004" y="48220"/>
                </a:moveTo>
                <a:lnTo>
                  <a:pt x="68460" y="48220"/>
                </a:lnTo>
                <a:lnTo>
                  <a:pt x="68460" y="1785"/>
                </a:lnTo>
                <a:lnTo>
                  <a:pt x="82004" y="1785"/>
                </a:lnTo>
                <a:lnTo>
                  <a:pt x="82004" y="48220"/>
                </a:lnTo>
                <a:close/>
              </a:path>
              <a:path w="470534" h="125095">
                <a:moveTo>
                  <a:pt x="45144" y="124718"/>
                </a:moveTo>
                <a:lnTo>
                  <a:pt x="38993" y="124718"/>
                </a:lnTo>
                <a:lnTo>
                  <a:pt x="30640" y="123936"/>
                </a:lnTo>
                <a:lnTo>
                  <a:pt x="2678" y="97631"/>
                </a:lnTo>
                <a:lnTo>
                  <a:pt x="0" y="78879"/>
                </a:lnTo>
                <a:lnTo>
                  <a:pt x="669" y="68916"/>
                </a:lnTo>
                <a:lnTo>
                  <a:pt x="23216" y="36017"/>
                </a:lnTo>
                <a:lnTo>
                  <a:pt x="38993" y="32891"/>
                </a:lnTo>
                <a:lnTo>
                  <a:pt x="44847" y="32891"/>
                </a:lnTo>
                <a:lnTo>
                  <a:pt x="50353" y="34280"/>
                </a:lnTo>
                <a:lnTo>
                  <a:pt x="55512" y="37058"/>
                </a:lnTo>
                <a:lnTo>
                  <a:pt x="60672" y="39737"/>
                </a:lnTo>
                <a:lnTo>
                  <a:pt x="64987" y="43457"/>
                </a:lnTo>
                <a:lnTo>
                  <a:pt x="66181" y="45095"/>
                </a:lnTo>
                <a:lnTo>
                  <a:pt x="33684" y="45095"/>
                </a:lnTo>
                <a:lnTo>
                  <a:pt x="26887" y="48170"/>
                </a:lnTo>
                <a:lnTo>
                  <a:pt x="14138" y="78879"/>
                </a:lnTo>
                <a:lnTo>
                  <a:pt x="14613" y="86041"/>
                </a:lnTo>
                <a:lnTo>
                  <a:pt x="33585" y="112513"/>
                </a:lnTo>
                <a:lnTo>
                  <a:pt x="66169" y="112513"/>
                </a:lnTo>
                <a:lnTo>
                  <a:pt x="65186" y="113854"/>
                </a:lnTo>
                <a:lnTo>
                  <a:pt x="60970" y="117524"/>
                </a:lnTo>
                <a:lnTo>
                  <a:pt x="55810" y="120402"/>
                </a:lnTo>
                <a:lnTo>
                  <a:pt x="50749" y="123278"/>
                </a:lnTo>
                <a:lnTo>
                  <a:pt x="45144" y="124718"/>
                </a:lnTo>
                <a:close/>
              </a:path>
              <a:path w="470534" h="125095">
                <a:moveTo>
                  <a:pt x="66169" y="112513"/>
                </a:moveTo>
                <a:lnTo>
                  <a:pt x="47575" y="112513"/>
                </a:lnTo>
                <a:lnTo>
                  <a:pt x="52685" y="111224"/>
                </a:lnTo>
                <a:lnTo>
                  <a:pt x="56074" y="109388"/>
                </a:lnTo>
                <a:lnTo>
                  <a:pt x="62309" y="105965"/>
                </a:lnTo>
                <a:lnTo>
                  <a:pt x="65980" y="102691"/>
                </a:lnTo>
                <a:lnTo>
                  <a:pt x="68460" y="98821"/>
                </a:lnTo>
                <a:lnTo>
                  <a:pt x="68460" y="59084"/>
                </a:lnTo>
                <a:lnTo>
                  <a:pt x="65980" y="55215"/>
                </a:lnTo>
                <a:lnTo>
                  <a:pt x="62309" y="51940"/>
                </a:lnTo>
                <a:lnTo>
                  <a:pt x="57447" y="49262"/>
                </a:lnTo>
                <a:lnTo>
                  <a:pt x="52685" y="46483"/>
                </a:lnTo>
                <a:lnTo>
                  <a:pt x="47575" y="45095"/>
                </a:lnTo>
                <a:lnTo>
                  <a:pt x="66181" y="45095"/>
                </a:lnTo>
                <a:lnTo>
                  <a:pt x="68460" y="48220"/>
                </a:lnTo>
                <a:lnTo>
                  <a:pt x="82004" y="48220"/>
                </a:lnTo>
                <a:lnTo>
                  <a:pt x="82004" y="109388"/>
                </a:lnTo>
                <a:lnTo>
                  <a:pt x="68460" y="109388"/>
                </a:lnTo>
                <a:lnTo>
                  <a:pt x="66169" y="112513"/>
                </a:lnTo>
                <a:close/>
              </a:path>
              <a:path w="470534" h="125095">
                <a:moveTo>
                  <a:pt x="82004" y="122485"/>
                </a:moveTo>
                <a:lnTo>
                  <a:pt x="68460" y="122485"/>
                </a:lnTo>
                <a:lnTo>
                  <a:pt x="68460" y="109388"/>
                </a:lnTo>
                <a:lnTo>
                  <a:pt x="82004" y="109388"/>
                </a:lnTo>
                <a:lnTo>
                  <a:pt x="82004" y="122485"/>
                </a:lnTo>
                <a:close/>
              </a:path>
              <a:path w="470534" h="125095">
                <a:moveTo>
                  <a:pt x="145486" y="124718"/>
                </a:moveTo>
                <a:lnTo>
                  <a:pt x="108958" y="104849"/>
                </a:lnTo>
                <a:lnTo>
                  <a:pt x="102178" y="78729"/>
                </a:lnTo>
                <a:lnTo>
                  <a:pt x="102931" y="69074"/>
                </a:lnTo>
                <a:lnTo>
                  <a:pt x="128148" y="36091"/>
                </a:lnTo>
                <a:lnTo>
                  <a:pt x="145486" y="32891"/>
                </a:lnTo>
                <a:lnTo>
                  <a:pt x="154509" y="33691"/>
                </a:lnTo>
                <a:lnTo>
                  <a:pt x="162676" y="36091"/>
                </a:lnTo>
                <a:lnTo>
                  <a:pt x="169987" y="40090"/>
                </a:lnTo>
                <a:lnTo>
                  <a:pt x="175756" y="45095"/>
                </a:lnTo>
                <a:lnTo>
                  <a:pt x="137052" y="45095"/>
                </a:lnTo>
                <a:lnTo>
                  <a:pt x="130057" y="48220"/>
                </a:lnTo>
                <a:lnTo>
                  <a:pt x="116316" y="78729"/>
                </a:lnTo>
                <a:lnTo>
                  <a:pt x="116818" y="85892"/>
                </a:lnTo>
                <a:lnTo>
                  <a:pt x="136854" y="112513"/>
                </a:lnTo>
                <a:lnTo>
                  <a:pt x="175594" y="112513"/>
                </a:lnTo>
                <a:lnTo>
                  <a:pt x="169987" y="117434"/>
                </a:lnTo>
                <a:lnTo>
                  <a:pt x="162676" y="121481"/>
                </a:lnTo>
                <a:lnTo>
                  <a:pt x="154509" y="123908"/>
                </a:lnTo>
                <a:lnTo>
                  <a:pt x="145486" y="124718"/>
                </a:lnTo>
                <a:close/>
              </a:path>
              <a:path w="470534" h="125095">
                <a:moveTo>
                  <a:pt x="175594" y="112513"/>
                </a:moveTo>
                <a:lnTo>
                  <a:pt x="153920" y="112513"/>
                </a:lnTo>
                <a:lnTo>
                  <a:pt x="160815" y="109339"/>
                </a:lnTo>
                <a:lnTo>
                  <a:pt x="166173" y="102988"/>
                </a:lnTo>
                <a:lnTo>
                  <a:pt x="169754" y="97901"/>
                </a:lnTo>
                <a:lnTo>
                  <a:pt x="172312" y="92161"/>
                </a:lnTo>
                <a:lnTo>
                  <a:pt x="173847" y="85771"/>
                </a:lnTo>
                <a:lnTo>
                  <a:pt x="174359" y="78729"/>
                </a:lnTo>
                <a:lnTo>
                  <a:pt x="173847" y="71697"/>
                </a:lnTo>
                <a:lnTo>
                  <a:pt x="153920" y="45095"/>
                </a:lnTo>
                <a:lnTo>
                  <a:pt x="175756" y="45095"/>
                </a:lnTo>
                <a:lnTo>
                  <a:pt x="188646" y="78729"/>
                </a:lnTo>
                <a:lnTo>
                  <a:pt x="187884" y="88329"/>
                </a:lnTo>
                <a:lnTo>
                  <a:pt x="185595" y="97035"/>
                </a:lnTo>
                <a:lnTo>
                  <a:pt x="181781" y="104849"/>
                </a:lnTo>
                <a:lnTo>
                  <a:pt x="176442" y="111769"/>
                </a:lnTo>
                <a:lnTo>
                  <a:pt x="175594" y="112513"/>
                </a:lnTo>
                <a:close/>
              </a:path>
              <a:path w="470534" h="125095">
                <a:moveTo>
                  <a:pt x="330880" y="111323"/>
                </a:moveTo>
                <a:lnTo>
                  <a:pt x="303643" y="111323"/>
                </a:lnTo>
                <a:lnTo>
                  <a:pt x="310539" y="109388"/>
                </a:lnTo>
                <a:lnTo>
                  <a:pt x="315599" y="105518"/>
                </a:lnTo>
                <a:lnTo>
                  <a:pt x="320759" y="101649"/>
                </a:lnTo>
                <a:lnTo>
                  <a:pt x="323338" y="96639"/>
                </a:lnTo>
                <a:lnTo>
                  <a:pt x="323338" y="90487"/>
                </a:lnTo>
                <a:lnTo>
                  <a:pt x="288810" y="66628"/>
                </a:lnTo>
                <a:lnTo>
                  <a:pt x="279136" y="63661"/>
                </a:lnTo>
                <a:lnTo>
                  <a:pt x="251901" y="39241"/>
                </a:lnTo>
                <a:lnTo>
                  <a:pt x="251901" y="33486"/>
                </a:lnTo>
                <a:lnTo>
                  <a:pt x="276830" y="2381"/>
                </a:lnTo>
                <a:lnTo>
                  <a:pt x="293275" y="0"/>
                </a:lnTo>
                <a:lnTo>
                  <a:pt x="306167" y="1051"/>
                </a:lnTo>
                <a:lnTo>
                  <a:pt x="317608" y="4204"/>
                </a:lnTo>
                <a:lnTo>
                  <a:pt x="327599" y="9460"/>
                </a:lnTo>
                <a:lnTo>
                  <a:pt x="332166" y="13394"/>
                </a:lnTo>
                <a:lnTo>
                  <a:pt x="284991" y="13394"/>
                </a:lnTo>
                <a:lnTo>
                  <a:pt x="279037" y="15131"/>
                </a:lnTo>
                <a:lnTo>
                  <a:pt x="269711" y="22076"/>
                </a:lnTo>
                <a:lnTo>
                  <a:pt x="267379" y="26739"/>
                </a:lnTo>
                <a:lnTo>
                  <a:pt x="267379" y="36760"/>
                </a:lnTo>
                <a:lnTo>
                  <a:pt x="269313" y="40332"/>
                </a:lnTo>
                <a:lnTo>
                  <a:pt x="277052" y="46285"/>
                </a:lnTo>
                <a:lnTo>
                  <a:pt x="282659" y="48666"/>
                </a:lnTo>
                <a:lnTo>
                  <a:pt x="290001" y="50452"/>
                </a:lnTo>
                <a:lnTo>
                  <a:pt x="301730" y="53801"/>
                </a:lnTo>
                <a:lnTo>
                  <a:pt x="334798" y="73223"/>
                </a:lnTo>
                <a:lnTo>
                  <a:pt x="337576" y="77589"/>
                </a:lnTo>
                <a:lnTo>
                  <a:pt x="338965" y="82896"/>
                </a:lnTo>
                <a:lnTo>
                  <a:pt x="338965" y="89148"/>
                </a:lnTo>
                <a:lnTo>
                  <a:pt x="338202" y="97036"/>
                </a:lnTo>
                <a:lnTo>
                  <a:pt x="335914" y="104030"/>
                </a:lnTo>
                <a:lnTo>
                  <a:pt x="332101" y="110132"/>
                </a:lnTo>
                <a:lnTo>
                  <a:pt x="330880" y="111323"/>
                </a:lnTo>
                <a:close/>
              </a:path>
              <a:path w="470534" h="125095">
                <a:moveTo>
                  <a:pt x="327208" y="27831"/>
                </a:moveTo>
                <a:lnTo>
                  <a:pt x="320111" y="21515"/>
                </a:lnTo>
                <a:lnTo>
                  <a:pt x="311916" y="17003"/>
                </a:lnTo>
                <a:lnTo>
                  <a:pt x="302623" y="14297"/>
                </a:lnTo>
                <a:lnTo>
                  <a:pt x="292233" y="13394"/>
                </a:lnTo>
                <a:lnTo>
                  <a:pt x="332166" y="13394"/>
                </a:lnTo>
                <a:lnTo>
                  <a:pt x="336138" y="16817"/>
                </a:lnTo>
                <a:lnTo>
                  <a:pt x="327208" y="27831"/>
                </a:lnTo>
                <a:close/>
              </a:path>
              <a:path w="470534" h="125095">
                <a:moveTo>
                  <a:pt x="294466" y="124718"/>
                </a:moveTo>
                <a:lnTo>
                  <a:pt x="280625" y="123518"/>
                </a:lnTo>
                <a:lnTo>
                  <a:pt x="268272" y="119918"/>
                </a:lnTo>
                <a:lnTo>
                  <a:pt x="257408" y="113918"/>
                </a:lnTo>
                <a:lnTo>
                  <a:pt x="248032" y="105518"/>
                </a:lnTo>
                <a:lnTo>
                  <a:pt x="256961" y="94059"/>
                </a:lnTo>
                <a:lnTo>
                  <a:pt x="261922" y="99616"/>
                </a:lnTo>
                <a:lnTo>
                  <a:pt x="267677" y="103882"/>
                </a:lnTo>
                <a:lnTo>
                  <a:pt x="280873" y="109835"/>
                </a:lnTo>
                <a:lnTo>
                  <a:pt x="287768" y="111323"/>
                </a:lnTo>
                <a:lnTo>
                  <a:pt x="330880" y="111323"/>
                </a:lnTo>
                <a:lnTo>
                  <a:pt x="326761" y="115341"/>
                </a:lnTo>
                <a:lnTo>
                  <a:pt x="320222" y="119443"/>
                </a:lnTo>
                <a:lnTo>
                  <a:pt x="312660" y="122373"/>
                </a:lnTo>
                <a:lnTo>
                  <a:pt x="304074" y="124132"/>
                </a:lnTo>
                <a:lnTo>
                  <a:pt x="294466" y="124718"/>
                </a:lnTo>
                <a:close/>
              </a:path>
              <a:path w="470534" h="125095">
                <a:moveTo>
                  <a:pt x="393240" y="124718"/>
                </a:moveTo>
                <a:lnTo>
                  <a:pt x="386692" y="124718"/>
                </a:lnTo>
                <a:lnTo>
                  <a:pt x="374516" y="122969"/>
                </a:lnTo>
                <a:lnTo>
                  <a:pt x="365819" y="117723"/>
                </a:lnTo>
                <a:lnTo>
                  <a:pt x="360601" y="108979"/>
                </a:lnTo>
                <a:lnTo>
                  <a:pt x="358862" y="96738"/>
                </a:lnTo>
                <a:lnTo>
                  <a:pt x="358862" y="35123"/>
                </a:lnTo>
                <a:lnTo>
                  <a:pt x="372404" y="35123"/>
                </a:lnTo>
                <a:lnTo>
                  <a:pt x="372404" y="99516"/>
                </a:lnTo>
                <a:lnTo>
                  <a:pt x="373992" y="104576"/>
                </a:lnTo>
                <a:lnTo>
                  <a:pt x="380342" y="110926"/>
                </a:lnTo>
                <a:lnTo>
                  <a:pt x="385303" y="112513"/>
                </a:lnTo>
                <a:lnTo>
                  <a:pt x="415870" y="112513"/>
                </a:lnTo>
                <a:lnTo>
                  <a:pt x="414572" y="114002"/>
                </a:lnTo>
                <a:lnTo>
                  <a:pt x="410157" y="117424"/>
                </a:lnTo>
                <a:lnTo>
                  <a:pt x="404701" y="120402"/>
                </a:lnTo>
                <a:lnTo>
                  <a:pt x="399243" y="123278"/>
                </a:lnTo>
                <a:lnTo>
                  <a:pt x="393240" y="124718"/>
                </a:lnTo>
                <a:close/>
              </a:path>
              <a:path w="470534" h="125095">
                <a:moveTo>
                  <a:pt x="415870" y="112513"/>
                </a:moveTo>
                <a:lnTo>
                  <a:pt x="397308" y="112513"/>
                </a:lnTo>
                <a:lnTo>
                  <a:pt x="402270" y="111224"/>
                </a:lnTo>
                <a:lnTo>
                  <a:pt x="411695" y="105965"/>
                </a:lnTo>
                <a:lnTo>
                  <a:pt x="415367" y="102840"/>
                </a:lnTo>
                <a:lnTo>
                  <a:pt x="417946" y="99268"/>
                </a:lnTo>
                <a:lnTo>
                  <a:pt x="417946" y="35123"/>
                </a:lnTo>
                <a:lnTo>
                  <a:pt x="431490" y="35123"/>
                </a:lnTo>
                <a:lnTo>
                  <a:pt x="431490" y="110132"/>
                </a:lnTo>
                <a:lnTo>
                  <a:pt x="417946" y="110132"/>
                </a:lnTo>
                <a:lnTo>
                  <a:pt x="415870" y="112513"/>
                </a:lnTo>
                <a:close/>
              </a:path>
              <a:path w="470534" h="125095">
                <a:moveTo>
                  <a:pt x="431490" y="122485"/>
                </a:moveTo>
                <a:lnTo>
                  <a:pt x="417946" y="122485"/>
                </a:lnTo>
                <a:lnTo>
                  <a:pt x="417946" y="110132"/>
                </a:lnTo>
                <a:lnTo>
                  <a:pt x="431490" y="110132"/>
                </a:lnTo>
                <a:lnTo>
                  <a:pt x="431490" y="122485"/>
                </a:lnTo>
                <a:close/>
              </a:path>
              <a:path w="470534" h="125095">
                <a:moveTo>
                  <a:pt x="470317" y="122485"/>
                </a:moveTo>
                <a:lnTo>
                  <a:pt x="456775" y="122485"/>
                </a:lnTo>
                <a:lnTo>
                  <a:pt x="456775" y="1785"/>
                </a:lnTo>
                <a:lnTo>
                  <a:pt x="470317" y="1785"/>
                </a:lnTo>
                <a:lnTo>
                  <a:pt x="470317" y="122485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27811" y="5068499"/>
            <a:ext cx="1050925" cy="125095"/>
          </a:xfrm>
          <a:custGeom>
            <a:avLst/>
            <a:gdLst/>
            <a:ahLst/>
            <a:cxnLst/>
            <a:rect l="l" t="t" r="r" b="b"/>
            <a:pathLst>
              <a:path w="1050925" h="125095">
                <a:moveTo>
                  <a:pt x="25746" y="122481"/>
                </a:moveTo>
                <a:lnTo>
                  <a:pt x="0" y="122481"/>
                </a:lnTo>
                <a:lnTo>
                  <a:pt x="0" y="1781"/>
                </a:lnTo>
                <a:lnTo>
                  <a:pt x="36015" y="1781"/>
                </a:lnTo>
                <a:lnTo>
                  <a:pt x="50557" y="37947"/>
                </a:lnTo>
                <a:lnTo>
                  <a:pt x="25746" y="37947"/>
                </a:lnTo>
                <a:lnTo>
                  <a:pt x="25746" y="122481"/>
                </a:lnTo>
                <a:close/>
              </a:path>
              <a:path w="1050925" h="125095">
                <a:moveTo>
                  <a:pt x="90252" y="74704"/>
                </a:moveTo>
                <a:lnTo>
                  <a:pt x="65335" y="74704"/>
                </a:lnTo>
                <a:lnTo>
                  <a:pt x="94654" y="1781"/>
                </a:lnTo>
                <a:lnTo>
                  <a:pt x="130819" y="1781"/>
                </a:lnTo>
                <a:lnTo>
                  <a:pt x="130819" y="37947"/>
                </a:lnTo>
                <a:lnTo>
                  <a:pt x="105071" y="37947"/>
                </a:lnTo>
                <a:lnTo>
                  <a:pt x="90252" y="74704"/>
                </a:lnTo>
                <a:close/>
              </a:path>
              <a:path w="1050925" h="125095">
                <a:moveTo>
                  <a:pt x="70990" y="122481"/>
                </a:moveTo>
                <a:lnTo>
                  <a:pt x="59829" y="122481"/>
                </a:lnTo>
                <a:lnTo>
                  <a:pt x="25746" y="37947"/>
                </a:lnTo>
                <a:lnTo>
                  <a:pt x="50557" y="37947"/>
                </a:lnTo>
                <a:lnTo>
                  <a:pt x="65335" y="74704"/>
                </a:lnTo>
                <a:lnTo>
                  <a:pt x="90252" y="74704"/>
                </a:lnTo>
                <a:lnTo>
                  <a:pt x="70990" y="122481"/>
                </a:lnTo>
                <a:close/>
              </a:path>
              <a:path w="1050925" h="125095">
                <a:moveTo>
                  <a:pt x="130819" y="122481"/>
                </a:moveTo>
                <a:lnTo>
                  <a:pt x="105071" y="122481"/>
                </a:lnTo>
                <a:lnTo>
                  <a:pt x="105071" y="37947"/>
                </a:lnTo>
                <a:lnTo>
                  <a:pt x="130819" y="37947"/>
                </a:lnTo>
                <a:lnTo>
                  <a:pt x="130819" y="122481"/>
                </a:lnTo>
                <a:close/>
              </a:path>
              <a:path w="1050925" h="125095">
                <a:moveTo>
                  <a:pt x="239769" y="102241"/>
                </a:moveTo>
                <a:lnTo>
                  <a:pt x="203279" y="102241"/>
                </a:lnTo>
                <a:lnTo>
                  <a:pt x="208538" y="100898"/>
                </a:lnTo>
                <a:lnTo>
                  <a:pt x="215384" y="95440"/>
                </a:lnTo>
                <a:lnTo>
                  <a:pt x="217120" y="92316"/>
                </a:lnTo>
                <a:lnTo>
                  <a:pt x="217120" y="85172"/>
                </a:lnTo>
                <a:lnTo>
                  <a:pt x="182443" y="71875"/>
                </a:lnTo>
                <a:lnTo>
                  <a:pt x="167207" y="66556"/>
                </a:lnTo>
                <a:lnTo>
                  <a:pt x="156324" y="58931"/>
                </a:lnTo>
                <a:lnTo>
                  <a:pt x="149794" y="48997"/>
                </a:lnTo>
                <a:lnTo>
                  <a:pt x="147618" y="36756"/>
                </a:lnTo>
                <a:lnTo>
                  <a:pt x="148399" y="29259"/>
                </a:lnTo>
                <a:lnTo>
                  <a:pt x="183615" y="659"/>
                </a:lnTo>
                <a:lnTo>
                  <a:pt x="193457" y="0"/>
                </a:lnTo>
                <a:lnTo>
                  <a:pt x="207167" y="1050"/>
                </a:lnTo>
                <a:lnTo>
                  <a:pt x="219576" y="4201"/>
                </a:lnTo>
                <a:lnTo>
                  <a:pt x="230682" y="9455"/>
                </a:lnTo>
                <a:lnTo>
                  <a:pt x="240486" y="16811"/>
                </a:lnTo>
                <a:lnTo>
                  <a:pt x="236176" y="22469"/>
                </a:lnTo>
                <a:lnTo>
                  <a:pt x="185519" y="22469"/>
                </a:lnTo>
                <a:lnTo>
                  <a:pt x="181252" y="23612"/>
                </a:lnTo>
                <a:lnTo>
                  <a:pt x="178276" y="25888"/>
                </a:lnTo>
                <a:lnTo>
                  <a:pt x="175299" y="28079"/>
                </a:lnTo>
                <a:lnTo>
                  <a:pt x="173811" y="30956"/>
                </a:lnTo>
                <a:lnTo>
                  <a:pt x="173811" y="37699"/>
                </a:lnTo>
                <a:lnTo>
                  <a:pt x="175548" y="40176"/>
                </a:lnTo>
                <a:lnTo>
                  <a:pt x="179020" y="41967"/>
                </a:lnTo>
                <a:lnTo>
                  <a:pt x="182492" y="43652"/>
                </a:lnTo>
                <a:lnTo>
                  <a:pt x="186809" y="45091"/>
                </a:lnTo>
                <a:lnTo>
                  <a:pt x="191968" y="46281"/>
                </a:lnTo>
                <a:lnTo>
                  <a:pt x="208637" y="50453"/>
                </a:lnTo>
                <a:lnTo>
                  <a:pt x="223743" y="56015"/>
                </a:lnTo>
                <a:lnTo>
                  <a:pt x="234533" y="63770"/>
                </a:lnTo>
                <a:lnTo>
                  <a:pt x="241007" y="73721"/>
                </a:lnTo>
                <a:lnTo>
                  <a:pt x="243165" y="85867"/>
                </a:lnTo>
                <a:lnTo>
                  <a:pt x="242355" y="94399"/>
                </a:lnTo>
                <a:lnTo>
                  <a:pt x="239928" y="101980"/>
                </a:lnTo>
                <a:lnTo>
                  <a:pt x="239769" y="102241"/>
                </a:lnTo>
                <a:close/>
              </a:path>
              <a:path w="1050925" h="125095">
                <a:moveTo>
                  <a:pt x="226199" y="35566"/>
                </a:moveTo>
                <a:lnTo>
                  <a:pt x="218646" y="29835"/>
                </a:lnTo>
                <a:lnTo>
                  <a:pt x="210274" y="25742"/>
                </a:lnTo>
                <a:lnTo>
                  <a:pt x="201084" y="23287"/>
                </a:lnTo>
                <a:lnTo>
                  <a:pt x="191075" y="22469"/>
                </a:lnTo>
                <a:lnTo>
                  <a:pt x="236176" y="22469"/>
                </a:lnTo>
                <a:lnTo>
                  <a:pt x="226199" y="35566"/>
                </a:lnTo>
                <a:close/>
              </a:path>
              <a:path w="1050925" h="125095">
                <a:moveTo>
                  <a:pt x="194796" y="124710"/>
                </a:moveTo>
                <a:lnTo>
                  <a:pt x="179560" y="123511"/>
                </a:lnTo>
                <a:lnTo>
                  <a:pt x="165997" y="119914"/>
                </a:lnTo>
                <a:lnTo>
                  <a:pt x="154110" y="113917"/>
                </a:lnTo>
                <a:lnTo>
                  <a:pt x="143896" y="105517"/>
                </a:lnTo>
                <a:lnTo>
                  <a:pt x="157738" y="85867"/>
                </a:lnTo>
                <a:lnTo>
                  <a:pt x="162004" y="90334"/>
                </a:lnTo>
                <a:lnTo>
                  <a:pt x="167362" y="94202"/>
                </a:lnTo>
                <a:lnTo>
                  <a:pt x="173811" y="97478"/>
                </a:lnTo>
                <a:lnTo>
                  <a:pt x="180360" y="100650"/>
                </a:lnTo>
                <a:lnTo>
                  <a:pt x="187801" y="102241"/>
                </a:lnTo>
                <a:lnTo>
                  <a:pt x="239769" y="102241"/>
                </a:lnTo>
                <a:lnTo>
                  <a:pt x="235881" y="108612"/>
                </a:lnTo>
                <a:lnTo>
                  <a:pt x="230216" y="114299"/>
                </a:lnTo>
                <a:lnTo>
                  <a:pt x="223203" y="118855"/>
                </a:lnTo>
                <a:lnTo>
                  <a:pt x="214962" y="122109"/>
                </a:lnTo>
                <a:lnTo>
                  <a:pt x="205493" y="124060"/>
                </a:lnTo>
                <a:lnTo>
                  <a:pt x="194796" y="124710"/>
                </a:lnTo>
                <a:close/>
              </a:path>
              <a:path w="1050925" h="125095">
                <a:moveTo>
                  <a:pt x="329792" y="122481"/>
                </a:moveTo>
                <a:lnTo>
                  <a:pt x="304045" y="122481"/>
                </a:lnTo>
                <a:lnTo>
                  <a:pt x="304045" y="1781"/>
                </a:lnTo>
                <a:lnTo>
                  <a:pt x="340061" y="1781"/>
                </a:lnTo>
                <a:lnTo>
                  <a:pt x="354602" y="37947"/>
                </a:lnTo>
                <a:lnTo>
                  <a:pt x="329792" y="37947"/>
                </a:lnTo>
                <a:lnTo>
                  <a:pt x="329792" y="122481"/>
                </a:lnTo>
                <a:close/>
              </a:path>
              <a:path w="1050925" h="125095">
                <a:moveTo>
                  <a:pt x="394298" y="74704"/>
                </a:moveTo>
                <a:lnTo>
                  <a:pt x="369380" y="74704"/>
                </a:lnTo>
                <a:lnTo>
                  <a:pt x="398700" y="1781"/>
                </a:lnTo>
                <a:lnTo>
                  <a:pt x="434864" y="1781"/>
                </a:lnTo>
                <a:lnTo>
                  <a:pt x="434864" y="37947"/>
                </a:lnTo>
                <a:lnTo>
                  <a:pt x="409117" y="37947"/>
                </a:lnTo>
                <a:lnTo>
                  <a:pt x="394298" y="74704"/>
                </a:lnTo>
                <a:close/>
              </a:path>
              <a:path w="1050925" h="125095">
                <a:moveTo>
                  <a:pt x="375036" y="122481"/>
                </a:moveTo>
                <a:lnTo>
                  <a:pt x="363874" y="122481"/>
                </a:lnTo>
                <a:lnTo>
                  <a:pt x="329792" y="37947"/>
                </a:lnTo>
                <a:lnTo>
                  <a:pt x="354602" y="37947"/>
                </a:lnTo>
                <a:lnTo>
                  <a:pt x="369380" y="74704"/>
                </a:lnTo>
                <a:lnTo>
                  <a:pt x="394298" y="74704"/>
                </a:lnTo>
                <a:lnTo>
                  <a:pt x="375036" y="122481"/>
                </a:lnTo>
                <a:close/>
              </a:path>
              <a:path w="1050925" h="125095">
                <a:moveTo>
                  <a:pt x="434864" y="122481"/>
                </a:moveTo>
                <a:lnTo>
                  <a:pt x="409117" y="122481"/>
                </a:lnTo>
                <a:lnTo>
                  <a:pt x="409117" y="37947"/>
                </a:lnTo>
                <a:lnTo>
                  <a:pt x="434864" y="37947"/>
                </a:lnTo>
                <a:lnTo>
                  <a:pt x="434864" y="122481"/>
                </a:lnTo>
                <a:close/>
              </a:path>
              <a:path w="1050925" h="125095">
                <a:moveTo>
                  <a:pt x="481726" y="122481"/>
                </a:moveTo>
                <a:lnTo>
                  <a:pt x="455979" y="122481"/>
                </a:lnTo>
                <a:lnTo>
                  <a:pt x="455979" y="1781"/>
                </a:lnTo>
                <a:lnTo>
                  <a:pt x="481726" y="1781"/>
                </a:lnTo>
                <a:lnTo>
                  <a:pt x="481726" y="122481"/>
                </a:lnTo>
                <a:close/>
              </a:path>
              <a:path w="1050925" h="125095">
                <a:moveTo>
                  <a:pt x="530416" y="122481"/>
                </a:moveTo>
                <a:lnTo>
                  <a:pt x="504669" y="122481"/>
                </a:lnTo>
                <a:lnTo>
                  <a:pt x="504669" y="1781"/>
                </a:lnTo>
                <a:lnTo>
                  <a:pt x="531160" y="1781"/>
                </a:lnTo>
                <a:lnTo>
                  <a:pt x="562162" y="43748"/>
                </a:lnTo>
                <a:lnTo>
                  <a:pt x="530416" y="43748"/>
                </a:lnTo>
                <a:lnTo>
                  <a:pt x="530416" y="122481"/>
                </a:lnTo>
                <a:close/>
              </a:path>
              <a:path w="1050925" h="125095">
                <a:moveTo>
                  <a:pt x="612718" y="77533"/>
                </a:moveTo>
                <a:lnTo>
                  <a:pt x="587119" y="77533"/>
                </a:lnTo>
                <a:lnTo>
                  <a:pt x="587119" y="1781"/>
                </a:lnTo>
                <a:lnTo>
                  <a:pt x="612718" y="1781"/>
                </a:lnTo>
                <a:lnTo>
                  <a:pt x="612718" y="77533"/>
                </a:lnTo>
                <a:close/>
              </a:path>
              <a:path w="1050925" h="125095">
                <a:moveTo>
                  <a:pt x="612718" y="122481"/>
                </a:moveTo>
                <a:lnTo>
                  <a:pt x="588013" y="122481"/>
                </a:lnTo>
                <a:lnTo>
                  <a:pt x="530416" y="43748"/>
                </a:lnTo>
                <a:lnTo>
                  <a:pt x="562162" y="43748"/>
                </a:lnTo>
                <a:lnTo>
                  <a:pt x="587119" y="77533"/>
                </a:lnTo>
                <a:lnTo>
                  <a:pt x="612718" y="77533"/>
                </a:lnTo>
                <a:lnTo>
                  <a:pt x="612718" y="122481"/>
                </a:lnTo>
                <a:close/>
              </a:path>
              <a:path w="1050925" h="125095">
                <a:moveTo>
                  <a:pt x="719639" y="122481"/>
                </a:moveTo>
                <a:lnTo>
                  <a:pt x="634213" y="122481"/>
                </a:lnTo>
                <a:lnTo>
                  <a:pt x="634213" y="1781"/>
                </a:lnTo>
                <a:lnTo>
                  <a:pt x="719639" y="1781"/>
                </a:lnTo>
                <a:lnTo>
                  <a:pt x="719639" y="24403"/>
                </a:lnTo>
                <a:lnTo>
                  <a:pt x="659960" y="24403"/>
                </a:lnTo>
                <a:lnTo>
                  <a:pt x="659960" y="49853"/>
                </a:lnTo>
                <a:lnTo>
                  <a:pt x="718449" y="49853"/>
                </a:lnTo>
                <a:lnTo>
                  <a:pt x="718449" y="72475"/>
                </a:lnTo>
                <a:lnTo>
                  <a:pt x="659960" y="72475"/>
                </a:lnTo>
                <a:lnTo>
                  <a:pt x="659960" y="99859"/>
                </a:lnTo>
                <a:lnTo>
                  <a:pt x="719639" y="99859"/>
                </a:lnTo>
                <a:lnTo>
                  <a:pt x="719639" y="122481"/>
                </a:lnTo>
                <a:close/>
              </a:path>
              <a:path w="1050925" h="125095">
                <a:moveTo>
                  <a:pt x="763559" y="122481"/>
                </a:moveTo>
                <a:lnTo>
                  <a:pt x="737812" y="122481"/>
                </a:lnTo>
                <a:lnTo>
                  <a:pt x="737812" y="1781"/>
                </a:lnTo>
                <a:lnTo>
                  <a:pt x="794367" y="1781"/>
                </a:lnTo>
                <a:lnTo>
                  <a:pt x="803129" y="2470"/>
                </a:lnTo>
                <a:lnTo>
                  <a:pt x="831685" y="24403"/>
                </a:lnTo>
                <a:lnTo>
                  <a:pt x="763559" y="24403"/>
                </a:lnTo>
                <a:lnTo>
                  <a:pt x="763559" y="56997"/>
                </a:lnTo>
                <a:lnTo>
                  <a:pt x="832633" y="56997"/>
                </a:lnTo>
                <a:lnTo>
                  <a:pt x="832317" y="57988"/>
                </a:lnTo>
                <a:lnTo>
                  <a:pt x="822297" y="70789"/>
                </a:lnTo>
                <a:lnTo>
                  <a:pt x="815996" y="74809"/>
                </a:lnTo>
                <a:lnTo>
                  <a:pt x="808356" y="76495"/>
                </a:lnTo>
                <a:lnTo>
                  <a:pt x="810206" y="79619"/>
                </a:lnTo>
                <a:lnTo>
                  <a:pt x="763559" y="79619"/>
                </a:lnTo>
                <a:lnTo>
                  <a:pt x="763559" y="122481"/>
                </a:lnTo>
                <a:close/>
              </a:path>
              <a:path w="1050925" h="125095">
                <a:moveTo>
                  <a:pt x="832633" y="56997"/>
                </a:moveTo>
                <a:lnTo>
                  <a:pt x="795656" y="56997"/>
                </a:lnTo>
                <a:lnTo>
                  <a:pt x="799972" y="55559"/>
                </a:lnTo>
                <a:lnTo>
                  <a:pt x="803445" y="52682"/>
                </a:lnTo>
                <a:lnTo>
                  <a:pt x="806918" y="49701"/>
                </a:lnTo>
                <a:lnTo>
                  <a:pt x="808654" y="45691"/>
                </a:lnTo>
                <a:lnTo>
                  <a:pt x="808654" y="35566"/>
                </a:lnTo>
                <a:lnTo>
                  <a:pt x="806918" y="31594"/>
                </a:lnTo>
                <a:lnTo>
                  <a:pt x="799972" y="25841"/>
                </a:lnTo>
                <a:lnTo>
                  <a:pt x="795656" y="24403"/>
                </a:lnTo>
                <a:lnTo>
                  <a:pt x="831685" y="24403"/>
                </a:lnTo>
                <a:lnTo>
                  <a:pt x="832095" y="25186"/>
                </a:lnTo>
                <a:lnTo>
                  <a:pt x="834160" y="32524"/>
                </a:lnTo>
                <a:lnTo>
                  <a:pt x="834848" y="40624"/>
                </a:lnTo>
                <a:lnTo>
                  <a:pt x="834848" y="50053"/>
                </a:lnTo>
                <a:lnTo>
                  <a:pt x="832633" y="56997"/>
                </a:lnTo>
                <a:close/>
              </a:path>
              <a:path w="1050925" h="125095">
                <a:moveTo>
                  <a:pt x="835592" y="122481"/>
                </a:moveTo>
                <a:lnTo>
                  <a:pt x="806123" y="122481"/>
                </a:lnTo>
                <a:lnTo>
                  <a:pt x="782311" y="79619"/>
                </a:lnTo>
                <a:lnTo>
                  <a:pt x="810206" y="79619"/>
                </a:lnTo>
                <a:lnTo>
                  <a:pt x="835592" y="122481"/>
                </a:lnTo>
                <a:close/>
              </a:path>
              <a:path w="1050925" h="125095">
                <a:moveTo>
                  <a:pt x="868592" y="122481"/>
                </a:moveTo>
                <a:lnTo>
                  <a:pt x="839274" y="122481"/>
                </a:lnTo>
                <a:lnTo>
                  <a:pt x="886004" y="1781"/>
                </a:lnTo>
                <a:lnTo>
                  <a:pt x="918151" y="1781"/>
                </a:lnTo>
                <a:lnTo>
                  <a:pt x="928088" y="27527"/>
                </a:lnTo>
                <a:lnTo>
                  <a:pt x="902082" y="27527"/>
                </a:lnTo>
                <a:lnTo>
                  <a:pt x="883175" y="79466"/>
                </a:lnTo>
                <a:lnTo>
                  <a:pt x="948135" y="79466"/>
                </a:lnTo>
                <a:lnTo>
                  <a:pt x="956866" y="102088"/>
                </a:lnTo>
                <a:lnTo>
                  <a:pt x="876183" y="102088"/>
                </a:lnTo>
                <a:lnTo>
                  <a:pt x="868592" y="122481"/>
                </a:lnTo>
                <a:close/>
              </a:path>
              <a:path w="1050925" h="125095">
                <a:moveTo>
                  <a:pt x="948135" y="79466"/>
                </a:moveTo>
                <a:lnTo>
                  <a:pt x="920827" y="79466"/>
                </a:lnTo>
                <a:lnTo>
                  <a:pt x="902082" y="27527"/>
                </a:lnTo>
                <a:lnTo>
                  <a:pt x="928088" y="27527"/>
                </a:lnTo>
                <a:lnTo>
                  <a:pt x="948135" y="79466"/>
                </a:lnTo>
                <a:close/>
              </a:path>
              <a:path w="1050925" h="125095">
                <a:moveTo>
                  <a:pt x="964737" y="122481"/>
                </a:moveTo>
                <a:lnTo>
                  <a:pt x="935419" y="122481"/>
                </a:lnTo>
                <a:lnTo>
                  <a:pt x="927971" y="102088"/>
                </a:lnTo>
                <a:lnTo>
                  <a:pt x="956866" y="102088"/>
                </a:lnTo>
                <a:lnTo>
                  <a:pt x="964737" y="122481"/>
                </a:lnTo>
                <a:close/>
              </a:path>
              <a:path w="1050925" h="125095">
                <a:moveTo>
                  <a:pt x="1050414" y="122481"/>
                </a:moveTo>
                <a:lnTo>
                  <a:pt x="973624" y="122481"/>
                </a:lnTo>
                <a:lnTo>
                  <a:pt x="973624" y="1781"/>
                </a:lnTo>
                <a:lnTo>
                  <a:pt x="999370" y="1781"/>
                </a:lnTo>
                <a:lnTo>
                  <a:pt x="999370" y="99859"/>
                </a:lnTo>
                <a:lnTo>
                  <a:pt x="1050414" y="99859"/>
                </a:lnTo>
                <a:lnTo>
                  <a:pt x="1050414" y="12248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30043" y="5274915"/>
            <a:ext cx="1759631" cy="3373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6671" y="1388792"/>
            <a:ext cx="10945495" cy="0"/>
          </a:xfrm>
          <a:custGeom>
            <a:avLst/>
            <a:gdLst/>
            <a:ahLst/>
            <a:cxnLst/>
            <a:rect l="l" t="t" r="r" b="b"/>
            <a:pathLst>
              <a:path w="10945495">
                <a:moveTo>
                  <a:pt x="0" y="0"/>
                </a:moveTo>
                <a:lnTo>
                  <a:pt x="10945180" y="0"/>
                </a:lnTo>
              </a:path>
            </a:pathLst>
          </a:custGeom>
          <a:ln w="12699">
            <a:solidFill>
              <a:srgbClr val="26A1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25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 bwMode="auto">
          <a:xfrm>
            <a:off x="406400" y="323851"/>
            <a:ext cx="10515600" cy="71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altLang="pt-BR" b="1" smtClean="0"/>
              <a:t>POLÍTICA PÚBLICA</a:t>
            </a:r>
            <a:endParaRPr lang="pt-BR" altLang="pt-BR" smtClean="0"/>
          </a:p>
        </p:txBody>
      </p:sp>
      <p:sp>
        <p:nvSpPr>
          <p:cNvPr id="3075" name=" 2"/>
          <p:cNvSpPr>
            <a:spLocks noGrp="1"/>
          </p:cNvSpPr>
          <p:nvPr/>
        </p:nvSpPr>
        <p:spPr bwMode="auto">
          <a:xfrm>
            <a:off x="406400" y="1460500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06400" y="1460500"/>
            <a:ext cx="10515600" cy="4351339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Fixação do homem pantaneiro e sua cultura</a:t>
            </a:r>
          </a:p>
          <a:p>
            <a:pPr eaLnBrk="1" hangingPunct="1">
              <a:defRPr/>
            </a:pPr>
            <a:r>
              <a:rPr lang="pt-BR" dirty="0"/>
              <a:t>Modernização da pecuária pantaneira</a:t>
            </a:r>
          </a:p>
          <a:p>
            <a:pPr eaLnBrk="1" hangingPunct="1">
              <a:defRPr/>
            </a:pPr>
            <a:r>
              <a:rPr lang="pt-BR" dirty="0"/>
              <a:t>Baixo impacto ambiental</a:t>
            </a:r>
          </a:p>
          <a:p>
            <a:pPr eaLnBrk="1" hangingPunct="1">
              <a:defRPr/>
            </a:pPr>
            <a:r>
              <a:rPr lang="pt-BR" dirty="0"/>
              <a:t>Preservação do Pantanal </a:t>
            </a:r>
          </a:p>
          <a:p>
            <a:pPr eaLnBrk="1" hangingPunct="1">
              <a:defRPr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6" y="2419514"/>
            <a:ext cx="4891825" cy="3668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406400" y="323851"/>
            <a:ext cx="10515600" cy="71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altLang="pt-BR" smtClean="0"/>
              <a:t>Carne sustentável e orgânica do Pantanal</a:t>
            </a:r>
          </a:p>
        </p:txBody>
      </p:sp>
      <p:pic>
        <p:nvPicPr>
          <p:cNvPr id="4099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8" y="1039813"/>
            <a:ext cx="8315325" cy="530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4390" y="4991484"/>
            <a:ext cx="3296285" cy="421640"/>
          </a:xfrm>
          <a:custGeom>
            <a:avLst/>
            <a:gdLst/>
            <a:ahLst/>
            <a:cxnLst/>
            <a:rect l="l" t="t" r="r" b="b"/>
            <a:pathLst>
              <a:path w="3296285" h="421639">
                <a:moveTo>
                  <a:pt x="212228" y="420586"/>
                </a:moveTo>
                <a:lnTo>
                  <a:pt x="167923" y="416894"/>
                </a:lnTo>
                <a:lnTo>
                  <a:pt x="127731" y="405815"/>
                </a:lnTo>
                <a:lnTo>
                  <a:pt x="91649" y="387351"/>
                </a:lnTo>
                <a:lnTo>
                  <a:pt x="59679" y="361502"/>
                </a:lnTo>
                <a:lnTo>
                  <a:pt x="33569" y="329895"/>
                </a:lnTo>
                <a:lnTo>
                  <a:pt x="14919" y="294157"/>
                </a:lnTo>
                <a:lnTo>
                  <a:pt x="3729" y="254290"/>
                </a:lnTo>
                <a:lnTo>
                  <a:pt x="0" y="210293"/>
                </a:lnTo>
                <a:lnTo>
                  <a:pt x="3729" y="166603"/>
                </a:lnTo>
                <a:lnTo>
                  <a:pt x="14919" y="126912"/>
                </a:lnTo>
                <a:lnTo>
                  <a:pt x="33569" y="91221"/>
                </a:lnTo>
                <a:lnTo>
                  <a:pt x="59679" y="59531"/>
                </a:lnTo>
                <a:lnTo>
                  <a:pt x="91649" y="33486"/>
                </a:lnTo>
                <a:lnTo>
                  <a:pt x="127731" y="14882"/>
                </a:lnTo>
                <a:lnTo>
                  <a:pt x="167923" y="3720"/>
                </a:lnTo>
                <a:lnTo>
                  <a:pt x="212228" y="0"/>
                </a:lnTo>
                <a:lnTo>
                  <a:pt x="256718" y="3720"/>
                </a:lnTo>
                <a:lnTo>
                  <a:pt x="297022" y="14882"/>
                </a:lnTo>
                <a:lnTo>
                  <a:pt x="333141" y="33486"/>
                </a:lnTo>
                <a:lnTo>
                  <a:pt x="365074" y="59531"/>
                </a:lnTo>
                <a:lnTo>
                  <a:pt x="379333" y="76795"/>
                </a:lnTo>
                <a:lnTo>
                  <a:pt x="212228" y="76795"/>
                </a:lnTo>
                <a:lnTo>
                  <a:pt x="185578" y="79157"/>
                </a:lnTo>
                <a:lnTo>
                  <a:pt x="140706" y="98058"/>
                </a:lnTo>
                <a:lnTo>
                  <a:pt x="107834" y="134754"/>
                </a:lnTo>
                <a:lnTo>
                  <a:pt x="91091" y="182602"/>
                </a:lnTo>
                <a:lnTo>
                  <a:pt x="88998" y="210293"/>
                </a:lnTo>
                <a:lnTo>
                  <a:pt x="91128" y="238226"/>
                </a:lnTo>
                <a:lnTo>
                  <a:pt x="108169" y="286223"/>
                </a:lnTo>
                <a:lnTo>
                  <a:pt x="141488" y="322695"/>
                </a:lnTo>
                <a:lnTo>
                  <a:pt x="186062" y="341447"/>
                </a:lnTo>
                <a:lnTo>
                  <a:pt x="212228" y="343791"/>
                </a:lnTo>
                <a:lnTo>
                  <a:pt x="379426" y="343791"/>
                </a:lnTo>
                <a:lnTo>
                  <a:pt x="365074" y="361204"/>
                </a:lnTo>
                <a:lnTo>
                  <a:pt x="333141" y="387184"/>
                </a:lnTo>
                <a:lnTo>
                  <a:pt x="297022" y="405741"/>
                </a:lnTo>
                <a:lnTo>
                  <a:pt x="256718" y="416875"/>
                </a:lnTo>
                <a:lnTo>
                  <a:pt x="212228" y="420586"/>
                </a:lnTo>
                <a:close/>
              </a:path>
              <a:path w="3296285" h="421639">
                <a:moveTo>
                  <a:pt x="379426" y="343791"/>
                </a:moveTo>
                <a:lnTo>
                  <a:pt x="212228" y="343791"/>
                </a:lnTo>
                <a:lnTo>
                  <a:pt x="237854" y="341485"/>
                </a:lnTo>
                <a:lnTo>
                  <a:pt x="261155" y="334564"/>
                </a:lnTo>
                <a:lnTo>
                  <a:pt x="300780" y="306882"/>
                </a:lnTo>
                <a:lnTo>
                  <a:pt x="327123" y="264280"/>
                </a:lnTo>
                <a:lnTo>
                  <a:pt x="335904" y="210293"/>
                </a:lnTo>
                <a:lnTo>
                  <a:pt x="333792" y="182602"/>
                </a:lnTo>
                <a:lnTo>
                  <a:pt x="316900" y="134754"/>
                </a:lnTo>
                <a:lnTo>
                  <a:pt x="283832" y="98058"/>
                </a:lnTo>
                <a:lnTo>
                  <a:pt x="238886" y="79157"/>
                </a:lnTo>
                <a:lnTo>
                  <a:pt x="212228" y="76795"/>
                </a:lnTo>
                <a:lnTo>
                  <a:pt x="379333" y="76795"/>
                </a:lnTo>
                <a:lnTo>
                  <a:pt x="391249" y="91221"/>
                </a:lnTo>
                <a:lnTo>
                  <a:pt x="409945" y="126912"/>
                </a:lnTo>
                <a:lnTo>
                  <a:pt x="421163" y="166603"/>
                </a:lnTo>
                <a:lnTo>
                  <a:pt x="424902" y="210293"/>
                </a:lnTo>
                <a:lnTo>
                  <a:pt x="421163" y="253992"/>
                </a:lnTo>
                <a:lnTo>
                  <a:pt x="409945" y="293711"/>
                </a:lnTo>
                <a:lnTo>
                  <a:pt x="391249" y="329448"/>
                </a:lnTo>
                <a:lnTo>
                  <a:pt x="379426" y="343791"/>
                </a:lnTo>
                <a:close/>
              </a:path>
              <a:path w="3296285" h="421639">
                <a:moveTo>
                  <a:pt x="706549" y="413294"/>
                </a:moveTo>
                <a:lnTo>
                  <a:pt x="485838" y="413294"/>
                </a:lnTo>
                <a:lnTo>
                  <a:pt x="485838" y="6697"/>
                </a:lnTo>
                <a:lnTo>
                  <a:pt x="699852" y="6697"/>
                </a:lnTo>
                <a:lnTo>
                  <a:pt x="725032" y="8492"/>
                </a:lnTo>
                <a:lnTo>
                  <a:pt x="767522" y="22854"/>
                </a:lnTo>
                <a:lnTo>
                  <a:pt x="798832" y="50814"/>
                </a:lnTo>
                <a:lnTo>
                  <a:pt x="812672" y="81110"/>
                </a:lnTo>
                <a:lnTo>
                  <a:pt x="572456" y="81110"/>
                </a:lnTo>
                <a:lnTo>
                  <a:pt x="572456" y="169514"/>
                </a:lnTo>
                <a:lnTo>
                  <a:pt x="798774" y="169514"/>
                </a:lnTo>
                <a:lnTo>
                  <a:pt x="797037" y="172193"/>
                </a:lnTo>
                <a:lnTo>
                  <a:pt x="786470" y="183643"/>
                </a:lnTo>
                <a:lnTo>
                  <a:pt x="774564" y="192694"/>
                </a:lnTo>
                <a:lnTo>
                  <a:pt x="761318" y="199345"/>
                </a:lnTo>
                <a:lnTo>
                  <a:pt x="746733" y="203596"/>
                </a:lnTo>
                <a:lnTo>
                  <a:pt x="762053" y="207502"/>
                </a:lnTo>
                <a:lnTo>
                  <a:pt x="776312" y="214311"/>
                </a:lnTo>
                <a:lnTo>
                  <a:pt x="789512" y="224022"/>
                </a:lnTo>
                <a:lnTo>
                  <a:pt x="801650" y="236635"/>
                </a:lnTo>
                <a:lnTo>
                  <a:pt x="806594" y="243779"/>
                </a:lnTo>
                <a:lnTo>
                  <a:pt x="572456" y="243779"/>
                </a:lnTo>
                <a:lnTo>
                  <a:pt x="572456" y="338285"/>
                </a:lnTo>
                <a:lnTo>
                  <a:pt x="819626" y="338285"/>
                </a:lnTo>
                <a:lnTo>
                  <a:pt x="816942" y="347736"/>
                </a:lnTo>
                <a:lnTo>
                  <a:pt x="793168" y="382785"/>
                </a:lnTo>
                <a:lnTo>
                  <a:pt x="755663" y="405667"/>
                </a:lnTo>
                <a:lnTo>
                  <a:pt x="732557" y="411387"/>
                </a:lnTo>
                <a:lnTo>
                  <a:pt x="706549" y="413294"/>
                </a:lnTo>
                <a:close/>
              </a:path>
              <a:path w="3296285" h="421639">
                <a:moveTo>
                  <a:pt x="798774" y="169514"/>
                </a:moveTo>
                <a:lnTo>
                  <a:pt x="680951" y="169514"/>
                </a:lnTo>
                <a:lnTo>
                  <a:pt x="691388" y="168751"/>
                </a:lnTo>
                <a:lnTo>
                  <a:pt x="700671" y="166463"/>
                </a:lnTo>
                <a:lnTo>
                  <a:pt x="727776" y="134903"/>
                </a:lnTo>
                <a:lnTo>
                  <a:pt x="728576" y="125610"/>
                </a:lnTo>
                <a:lnTo>
                  <a:pt x="727776" y="116299"/>
                </a:lnTo>
                <a:lnTo>
                  <a:pt x="700671" y="84236"/>
                </a:lnTo>
                <a:lnTo>
                  <a:pt x="680951" y="81110"/>
                </a:lnTo>
                <a:lnTo>
                  <a:pt x="812672" y="81110"/>
                </a:lnTo>
                <a:lnTo>
                  <a:pt x="814832" y="88245"/>
                </a:lnTo>
                <a:lnTo>
                  <a:pt x="816831" y="110281"/>
                </a:lnTo>
                <a:lnTo>
                  <a:pt x="815594" y="127880"/>
                </a:lnTo>
                <a:lnTo>
                  <a:pt x="811883" y="144065"/>
                </a:lnTo>
                <a:lnTo>
                  <a:pt x="805697" y="158836"/>
                </a:lnTo>
                <a:lnTo>
                  <a:pt x="798774" y="169514"/>
                </a:lnTo>
                <a:close/>
              </a:path>
              <a:path w="3296285" h="421639">
                <a:moveTo>
                  <a:pt x="819626" y="338285"/>
                </a:moveTo>
                <a:lnTo>
                  <a:pt x="684077" y="338285"/>
                </a:lnTo>
                <a:lnTo>
                  <a:pt x="695806" y="337504"/>
                </a:lnTo>
                <a:lnTo>
                  <a:pt x="706140" y="335160"/>
                </a:lnTo>
                <a:lnTo>
                  <a:pt x="735599" y="301757"/>
                </a:lnTo>
                <a:lnTo>
                  <a:pt x="736464" y="291404"/>
                </a:lnTo>
                <a:lnTo>
                  <a:pt x="735627" y="282000"/>
                </a:lnTo>
                <a:lnTo>
                  <a:pt x="706624" y="247314"/>
                </a:lnTo>
                <a:lnTo>
                  <a:pt x="684077" y="243779"/>
                </a:lnTo>
                <a:lnTo>
                  <a:pt x="806594" y="243779"/>
                </a:lnTo>
                <a:lnTo>
                  <a:pt x="811808" y="251314"/>
                </a:lnTo>
                <a:lnTo>
                  <a:pt x="819063" y="267369"/>
                </a:lnTo>
                <a:lnTo>
                  <a:pt x="823417" y="284800"/>
                </a:lnTo>
                <a:lnTo>
                  <a:pt x="824868" y="303608"/>
                </a:lnTo>
                <a:lnTo>
                  <a:pt x="822886" y="326807"/>
                </a:lnTo>
                <a:lnTo>
                  <a:pt x="819626" y="338285"/>
                </a:lnTo>
                <a:close/>
              </a:path>
              <a:path w="3296285" h="421639">
                <a:moveTo>
                  <a:pt x="976616" y="413294"/>
                </a:moveTo>
                <a:lnTo>
                  <a:pt x="890005" y="413294"/>
                </a:lnTo>
                <a:lnTo>
                  <a:pt x="890005" y="6697"/>
                </a:lnTo>
                <a:lnTo>
                  <a:pt x="1080200" y="6697"/>
                </a:lnTo>
                <a:lnTo>
                  <a:pt x="1109747" y="9003"/>
                </a:lnTo>
                <a:lnTo>
                  <a:pt x="1159457" y="27458"/>
                </a:lnTo>
                <a:lnTo>
                  <a:pt x="1195899" y="63335"/>
                </a:lnTo>
                <a:lnTo>
                  <a:pt x="1206108" y="82896"/>
                </a:lnTo>
                <a:lnTo>
                  <a:pt x="976616" y="82896"/>
                </a:lnTo>
                <a:lnTo>
                  <a:pt x="976616" y="192582"/>
                </a:lnTo>
                <a:lnTo>
                  <a:pt x="1205888" y="192582"/>
                </a:lnTo>
                <a:lnTo>
                  <a:pt x="1202597" y="200489"/>
                </a:lnTo>
                <a:lnTo>
                  <a:pt x="1178058" y="232254"/>
                </a:lnTo>
                <a:lnTo>
                  <a:pt x="1127825" y="258513"/>
                </a:lnTo>
                <a:lnTo>
                  <a:pt x="1133888" y="268782"/>
                </a:lnTo>
                <a:lnTo>
                  <a:pt x="976616" y="268782"/>
                </a:lnTo>
                <a:lnTo>
                  <a:pt x="976616" y="413294"/>
                </a:lnTo>
                <a:close/>
              </a:path>
              <a:path w="3296285" h="421639">
                <a:moveTo>
                  <a:pt x="1205888" y="192582"/>
                </a:moveTo>
                <a:lnTo>
                  <a:pt x="1067408" y="192582"/>
                </a:lnTo>
                <a:lnTo>
                  <a:pt x="1079954" y="191671"/>
                </a:lnTo>
                <a:lnTo>
                  <a:pt x="1091404" y="188936"/>
                </a:lnTo>
                <a:lnTo>
                  <a:pt x="1124070" y="160659"/>
                </a:lnTo>
                <a:lnTo>
                  <a:pt x="1128425" y="137814"/>
                </a:lnTo>
                <a:lnTo>
                  <a:pt x="1127336" y="125703"/>
                </a:lnTo>
                <a:lnTo>
                  <a:pt x="1101757" y="91184"/>
                </a:lnTo>
                <a:lnTo>
                  <a:pt x="1067408" y="82896"/>
                </a:lnTo>
                <a:lnTo>
                  <a:pt x="1206108" y="82896"/>
                </a:lnTo>
                <a:lnTo>
                  <a:pt x="1207525" y="85612"/>
                </a:lnTo>
                <a:lnTo>
                  <a:pt x="1214501" y="110439"/>
                </a:lnTo>
                <a:lnTo>
                  <a:pt x="1216826" y="137814"/>
                </a:lnTo>
                <a:lnTo>
                  <a:pt x="1215233" y="160659"/>
                </a:lnTo>
                <a:lnTo>
                  <a:pt x="1210503" y="181495"/>
                </a:lnTo>
                <a:lnTo>
                  <a:pt x="1205888" y="192582"/>
                </a:lnTo>
                <a:close/>
              </a:path>
              <a:path w="3296285" h="421639">
                <a:moveTo>
                  <a:pt x="1219208" y="413294"/>
                </a:moveTo>
                <a:lnTo>
                  <a:pt x="1119938" y="413294"/>
                </a:lnTo>
                <a:lnTo>
                  <a:pt x="1040024" y="268782"/>
                </a:lnTo>
                <a:lnTo>
                  <a:pt x="1133888" y="268782"/>
                </a:lnTo>
                <a:lnTo>
                  <a:pt x="1219208" y="413294"/>
                </a:lnTo>
                <a:close/>
              </a:path>
              <a:path w="3296285" h="421639">
                <a:moveTo>
                  <a:pt x="1368588" y="413294"/>
                </a:moveTo>
                <a:lnTo>
                  <a:pt x="1281977" y="413294"/>
                </a:lnTo>
                <a:lnTo>
                  <a:pt x="1281977" y="6697"/>
                </a:lnTo>
                <a:lnTo>
                  <a:pt x="1368588" y="6697"/>
                </a:lnTo>
                <a:lnTo>
                  <a:pt x="1368588" y="413294"/>
                </a:lnTo>
                <a:close/>
              </a:path>
              <a:path w="3296285" h="421639">
                <a:moveTo>
                  <a:pt x="1645898" y="421182"/>
                </a:moveTo>
                <a:lnTo>
                  <a:pt x="1601530" y="417489"/>
                </a:lnTo>
                <a:lnTo>
                  <a:pt x="1560995" y="406411"/>
                </a:lnTo>
                <a:lnTo>
                  <a:pt x="1524292" y="387947"/>
                </a:lnTo>
                <a:lnTo>
                  <a:pt x="1491422" y="362097"/>
                </a:lnTo>
                <a:lnTo>
                  <a:pt x="1464333" y="330453"/>
                </a:lnTo>
                <a:lnTo>
                  <a:pt x="1444985" y="294604"/>
                </a:lnTo>
                <a:lnTo>
                  <a:pt x="1433378" y="254551"/>
                </a:lnTo>
                <a:lnTo>
                  <a:pt x="1429510" y="210293"/>
                </a:lnTo>
                <a:lnTo>
                  <a:pt x="1433341" y="166054"/>
                </a:lnTo>
                <a:lnTo>
                  <a:pt x="1444835" y="126056"/>
                </a:lnTo>
                <a:lnTo>
                  <a:pt x="1463995" y="90300"/>
                </a:lnTo>
                <a:lnTo>
                  <a:pt x="1490822" y="58786"/>
                </a:lnTo>
                <a:lnTo>
                  <a:pt x="1523510" y="33067"/>
                </a:lnTo>
                <a:lnTo>
                  <a:pt x="1560252" y="14696"/>
                </a:lnTo>
                <a:lnTo>
                  <a:pt x="1601048" y="3674"/>
                </a:lnTo>
                <a:lnTo>
                  <a:pt x="1645898" y="0"/>
                </a:lnTo>
                <a:lnTo>
                  <a:pt x="1698054" y="5674"/>
                </a:lnTo>
                <a:lnTo>
                  <a:pt x="1743495" y="22696"/>
                </a:lnTo>
                <a:lnTo>
                  <a:pt x="1782218" y="51066"/>
                </a:lnTo>
                <a:lnTo>
                  <a:pt x="1802951" y="76795"/>
                </a:lnTo>
                <a:lnTo>
                  <a:pt x="1645898" y="76795"/>
                </a:lnTo>
                <a:lnTo>
                  <a:pt x="1619425" y="79176"/>
                </a:lnTo>
                <a:lnTo>
                  <a:pt x="1573738" y="98226"/>
                </a:lnTo>
                <a:lnTo>
                  <a:pt x="1538766" y="135144"/>
                </a:lnTo>
                <a:lnTo>
                  <a:pt x="1520753" y="182844"/>
                </a:lnTo>
                <a:lnTo>
                  <a:pt x="1518502" y="210293"/>
                </a:lnTo>
                <a:lnTo>
                  <a:pt x="1520791" y="238468"/>
                </a:lnTo>
                <a:lnTo>
                  <a:pt x="1539100" y="286614"/>
                </a:lnTo>
                <a:lnTo>
                  <a:pt x="1574521" y="322863"/>
                </a:lnTo>
                <a:lnTo>
                  <a:pt x="1619913" y="341466"/>
                </a:lnTo>
                <a:lnTo>
                  <a:pt x="1645898" y="343791"/>
                </a:lnTo>
                <a:lnTo>
                  <a:pt x="1819138" y="343791"/>
                </a:lnTo>
                <a:lnTo>
                  <a:pt x="1819138" y="344387"/>
                </a:lnTo>
                <a:lnTo>
                  <a:pt x="1782470" y="377985"/>
                </a:lnTo>
                <a:lnTo>
                  <a:pt x="1741373" y="401983"/>
                </a:lnTo>
                <a:lnTo>
                  <a:pt x="1695849" y="416382"/>
                </a:lnTo>
                <a:lnTo>
                  <a:pt x="1645898" y="421182"/>
                </a:lnTo>
                <a:close/>
              </a:path>
              <a:path w="3296285" h="421639">
                <a:moveTo>
                  <a:pt x="1742339" y="129777"/>
                </a:moveTo>
                <a:lnTo>
                  <a:pt x="1715188" y="100951"/>
                </a:lnTo>
                <a:lnTo>
                  <a:pt x="1676819" y="80776"/>
                </a:lnTo>
                <a:lnTo>
                  <a:pt x="1645898" y="76795"/>
                </a:lnTo>
                <a:lnTo>
                  <a:pt x="1802951" y="76795"/>
                </a:lnTo>
                <a:lnTo>
                  <a:pt x="1814224" y="90784"/>
                </a:lnTo>
                <a:lnTo>
                  <a:pt x="1742339" y="129777"/>
                </a:lnTo>
                <a:close/>
              </a:path>
              <a:path w="3296285" h="421639">
                <a:moveTo>
                  <a:pt x="1819138" y="343791"/>
                </a:moveTo>
                <a:lnTo>
                  <a:pt x="1645898" y="343791"/>
                </a:lnTo>
                <a:lnTo>
                  <a:pt x="1659405" y="343187"/>
                </a:lnTo>
                <a:lnTo>
                  <a:pt x="1672392" y="341373"/>
                </a:lnTo>
                <a:lnTo>
                  <a:pt x="1717488" y="323849"/>
                </a:lnTo>
                <a:lnTo>
                  <a:pt x="1732518" y="312687"/>
                </a:lnTo>
                <a:lnTo>
                  <a:pt x="1732518" y="263871"/>
                </a:lnTo>
                <a:lnTo>
                  <a:pt x="1625210" y="263871"/>
                </a:lnTo>
                <a:lnTo>
                  <a:pt x="1625210" y="188415"/>
                </a:lnTo>
                <a:lnTo>
                  <a:pt x="1819138" y="188415"/>
                </a:lnTo>
                <a:lnTo>
                  <a:pt x="1819138" y="343791"/>
                </a:lnTo>
                <a:close/>
              </a:path>
              <a:path w="3296285" h="421639">
                <a:moveTo>
                  <a:pt x="1943430" y="413294"/>
                </a:moveTo>
                <a:lnTo>
                  <a:pt x="1844751" y="413294"/>
                </a:lnTo>
                <a:lnTo>
                  <a:pt x="2001913" y="6697"/>
                </a:lnTo>
                <a:lnTo>
                  <a:pt x="2110412" y="6697"/>
                </a:lnTo>
                <a:lnTo>
                  <a:pt x="2143797" y="93314"/>
                </a:lnTo>
                <a:lnTo>
                  <a:pt x="2056234" y="93314"/>
                </a:lnTo>
                <a:lnTo>
                  <a:pt x="1992836" y="268187"/>
                </a:lnTo>
                <a:lnTo>
                  <a:pt x="2211198" y="268187"/>
                </a:lnTo>
                <a:lnTo>
                  <a:pt x="2240568" y="344387"/>
                </a:lnTo>
                <a:lnTo>
                  <a:pt x="1969024" y="344387"/>
                </a:lnTo>
                <a:lnTo>
                  <a:pt x="1943430" y="413294"/>
                </a:lnTo>
                <a:close/>
              </a:path>
              <a:path w="3296285" h="421639">
                <a:moveTo>
                  <a:pt x="2211198" y="268187"/>
                </a:moveTo>
                <a:lnTo>
                  <a:pt x="2119642" y="268187"/>
                </a:lnTo>
                <a:lnTo>
                  <a:pt x="2056234" y="93314"/>
                </a:lnTo>
                <a:lnTo>
                  <a:pt x="2143797" y="93314"/>
                </a:lnTo>
                <a:lnTo>
                  <a:pt x="2211198" y="268187"/>
                </a:lnTo>
                <a:close/>
              </a:path>
              <a:path w="3296285" h="421639">
                <a:moveTo>
                  <a:pt x="2267127" y="413294"/>
                </a:moveTo>
                <a:lnTo>
                  <a:pt x="2168305" y="413294"/>
                </a:lnTo>
                <a:lnTo>
                  <a:pt x="2143455" y="344387"/>
                </a:lnTo>
                <a:lnTo>
                  <a:pt x="2240568" y="344387"/>
                </a:lnTo>
                <a:lnTo>
                  <a:pt x="2267127" y="413294"/>
                </a:lnTo>
                <a:close/>
              </a:path>
              <a:path w="3296285" h="421639">
                <a:moveTo>
                  <a:pt x="2465313" y="413294"/>
                </a:moveTo>
                <a:lnTo>
                  <a:pt x="2304874" y="413294"/>
                </a:lnTo>
                <a:lnTo>
                  <a:pt x="2304874" y="6697"/>
                </a:lnTo>
                <a:lnTo>
                  <a:pt x="2465313" y="6697"/>
                </a:lnTo>
                <a:lnTo>
                  <a:pt x="2511173" y="10203"/>
                </a:lnTo>
                <a:lnTo>
                  <a:pt x="2552454" y="20723"/>
                </a:lnTo>
                <a:lnTo>
                  <a:pt x="2589157" y="38257"/>
                </a:lnTo>
                <a:lnTo>
                  <a:pt x="2621285" y="62804"/>
                </a:lnTo>
                <a:lnTo>
                  <a:pt x="2638666" y="82896"/>
                </a:lnTo>
                <a:lnTo>
                  <a:pt x="2391495" y="82896"/>
                </a:lnTo>
                <a:lnTo>
                  <a:pt x="2391495" y="337094"/>
                </a:lnTo>
                <a:lnTo>
                  <a:pt x="2638688" y="337094"/>
                </a:lnTo>
                <a:lnTo>
                  <a:pt x="2621285" y="357186"/>
                </a:lnTo>
                <a:lnTo>
                  <a:pt x="2589157" y="381734"/>
                </a:lnTo>
                <a:lnTo>
                  <a:pt x="2552454" y="399267"/>
                </a:lnTo>
                <a:lnTo>
                  <a:pt x="2511173" y="409787"/>
                </a:lnTo>
                <a:lnTo>
                  <a:pt x="2465313" y="413294"/>
                </a:lnTo>
                <a:close/>
              </a:path>
              <a:path w="3296285" h="421639">
                <a:moveTo>
                  <a:pt x="2638688" y="337094"/>
                </a:moveTo>
                <a:lnTo>
                  <a:pt x="2465313" y="337094"/>
                </a:lnTo>
                <a:lnTo>
                  <a:pt x="2492327" y="334871"/>
                </a:lnTo>
                <a:lnTo>
                  <a:pt x="2516661" y="328202"/>
                </a:lnTo>
                <a:lnTo>
                  <a:pt x="2557286" y="301524"/>
                </a:lnTo>
                <a:lnTo>
                  <a:pt x="2583853" y="260857"/>
                </a:lnTo>
                <a:lnTo>
                  <a:pt x="2592710" y="210293"/>
                </a:lnTo>
                <a:lnTo>
                  <a:pt x="2590590" y="182797"/>
                </a:lnTo>
                <a:lnTo>
                  <a:pt x="2573627" y="136511"/>
                </a:lnTo>
                <a:lnTo>
                  <a:pt x="2540269" y="102485"/>
                </a:lnTo>
                <a:lnTo>
                  <a:pt x="2493535" y="85073"/>
                </a:lnTo>
                <a:lnTo>
                  <a:pt x="2465313" y="82896"/>
                </a:lnTo>
                <a:lnTo>
                  <a:pt x="2638666" y="82896"/>
                </a:lnTo>
                <a:lnTo>
                  <a:pt x="2647462" y="93063"/>
                </a:lnTo>
                <a:lnTo>
                  <a:pt x="2666157" y="127731"/>
                </a:lnTo>
                <a:lnTo>
                  <a:pt x="2677373" y="166807"/>
                </a:lnTo>
                <a:lnTo>
                  <a:pt x="2681111" y="210293"/>
                </a:lnTo>
                <a:lnTo>
                  <a:pt x="2677373" y="253518"/>
                </a:lnTo>
                <a:lnTo>
                  <a:pt x="2666157" y="292409"/>
                </a:lnTo>
                <a:lnTo>
                  <a:pt x="2647462" y="326965"/>
                </a:lnTo>
                <a:lnTo>
                  <a:pt x="2638688" y="337094"/>
                </a:lnTo>
                <a:close/>
              </a:path>
              <a:path w="3296285" h="421639">
                <a:moveTo>
                  <a:pt x="2935304" y="420586"/>
                </a:moveTo>
                <a:lnTo>
                  <a:pt x="2890997" y="416894"/>
                </a:lnTo>
                <a:lnTo>
                  <a:pt x="2850802" y="405815"/>
                </a:lnTo>
                <a:lnTo>
                  <a:pt x="2814720" y="387351"/>
                </a:lnTo>
                <a:lnTo>
                  <a:pt x="2782752" y="361502"/>
                </a:lnTo>
                <a:lnTo>
                  <a:pt x="2756642" y="329895"/>
                </a:lnTo>
                <a:lnTo>
                  <a:pt x="2737991" y="294157"/>
                </a:lnTo>
                <a:lnTo>
                  <a:pt x="2726799" y="254290"/>
                </a:lnTo>
                <a:lnTo>
                  <a:pt x="2723069" y="210293"/>
                </a:lnTo>
                <a:lnTo>
                  <a:pt x="2726799" y="166603"/>
                </a:lnTo>
                <a:lnTo>
                  <a:pt x="2737991" y="126912"/>
                </a:lnTo>
                <a:lnTo>
                  <a:pt x="2756642" y="91221"/>
                </a:lnTo>
                <a:lnTo>
                  <a:pt x="2782752" y="59531"/>
                </a:lnTo>
                <a:lnTo>
                  <a:pt x="2814720" y="33486"/>
                </a:lnTo>
                <a:lnTo>
                  <a:pt x="2850802" y="14882"/>
                </a:lnTo>
                <a:lnTo>
                  <a:pt x="2890997" y="3720"/>
                </a:lnTo>
                <a:lnTo>
                  <a:pt x="2935304" y="0"/>
                </a:lnTo>
                <a:lnTo>
                  <a:pt x="2979790" y="3720"/>
                </a:lnTo>
                <a:lnTo>
                  <a:pt x="3020092" y="14882"/>
                </a:lnTo>
                <a:lnTo>
                  <a:pt x="3056210" y="33486"/>
                </a:lnTo>
                <a:lnTo>
                  <a:pt x="3088142" y="59531"/>
                </a:lnTo>
                <a:lnTo>
                  <a:pt x="3102403" y="76795"/>
                </a:lnTo>
                <a:lnTo>
                  <a:pt x="2935304" y="76795"/>
                </a:lnTo>
                <a:lnTo>
                  <a:pt x="2908655" y="79157"/>
                </a:lnTo>
                <a:lnTo>
                  <a:pt x="2863782" y="98058"/>
                </a:lnTo>
                <a:lnTo>
                  <a:pt x="2830908" y="134754"/>
                </a:lnTo>
                <a:lnTo>
                  <a:pt x="2814163" y="182602"/>
                </a:lnTo>
                <a:lnTo>
                  <a:pt x="2812070" y="210293"/>
                </a:lnTo>
                <a:lnTo>
                  <a:pt x="2814201" y="238226"/>
                </a:lnTo>
                <a:lnTo>
                  <a:pt x="2831242" y="286223"/>
                </a:lnTo>
                <a:lnTo>
                  <a:pt x="2864560" y="322695"/>
                </a:lnTo>
                <a:lnTo>
                  <a:pt x="2909137" y="341447"/>
                </a:lnTo>
                <a:lnTo>
                  <a:pt x="2935304" y="343791"/>
                </a:lnTo>
                <a:lnTo>
                  <a:pt x="3102496" y="343791"/>
                </a:lnTo>
                <a:lnTo>
                  <a:pt x="3088142" y="361204"/>
                </a:lnTo>
                <a:lnTo>
                  <a:pt x="3056210" y="387184"/>
                </a:lnTo>
                <a:lnTo>
                  <a:pt x="3020092" y="405741"/>
                </a:lnTo>
                <a:lnTo>
                  <a:pt x="2979790" y="416875"/>
                </a:lnTo>
                <a:lnTo>
                  <a:pt x="2935304" y="420586"/>
                </a:lnTo>
                <a:close/>
              </a:path>
              <a:path w="3296285" h="421639">
                <a:moveTo>
                  <a:pt x="3102496" y="343791"/>
                </a:moveTo>
                <a:lnTo>
                  <a:pt x="2935304" y="343791"/>
                </a:lnTo>
                <a:lnTo>
                  <a:pt x="2960931" y="341485"/>
                </a:lnTo>
                <a:lnTo>
                  <a:pt x="2984231" y="334564"/>
                </a:lnTo>
                <a:lnTo>
                  <a:pt x="3023849" y="306882"/>
                </a:lnTo>
                <a:lnTo>
                  <a:pt x="3050196" y="264280"/>
                </a:lnTo>
                <a:lnTo>
                  <a:pt x="3058977" y="210293"/>
                </a:lnTo>
                <a:lnTo>
                  <a:pt x="3056866" y="182602"/>
                </a:lnTo>
                <a:lnTo>
                  <a:pt x="3039974" y="134754"/>
                </a:lnTo>
                <a:lnTo>
                  <a:pt x="3006907" y="98058"/>
                </a:lnTo>
                <a:lnTo>
                  <a:pt x="2961963" y="79157"/>
                </a:lnTo>
                <a:lnTo>
                  <a:pt x="2935304" y="76795"/>
                </a:lnTo>
                <a:lnTo>
                  <a:pt x="3102403" y="76795"/>
                </a:lnTo>
                <a:lnTo>
                  <a:pt x="3114320" y="91221"/>
                </a:lnTo>
                <a:lnTo>
                  <a:pt x="3133019" y="126912"/>
                </a:lnTo>
                <a:lnTo>
                  <a:pt x="3144238" y="166603"/>
                </a:lnTo>
                <a:lnTo>
                  <a:pt x="3147978" y="210293"/>
                </a:lnTo>
                <a:lnTo>
                  <a:pt x="3144238" y="253992"/>
                </a:lnTo>
                <a:lnTo>
                  <a:pt x="3133019" y="293711"/>
                </a:lnTo>
                <a:lnTo>
                  <a:pt x="3114320" y="329448"/>
                </a:lnTo>
                <a:lnTo>
                  <a:pt x="3102496" y="343791"/>
                </a:lnTo>
                <a:close/>
              </a:path>
              <a:path w="3296285" h="421639">
                <a:moveTo>
                  <a:pt x="3280947" y="280986"/>
                </a:moveTo>
                <a:lnTo>
                  <a:pt x="3212634" y="280986"/>
                </a:lnTo>
                <a:lnTo>
                  <a:pt x="3199832" y="6697"/>
                </a:lnTo>
                <a:lnTo>
                  <a:pt x="3293148" y="6697"/>
                </a:lnTo>
                <a:lnTo>
                  <a:pt x="3280947" y="280986"/>
                </a:lnTo>
                <a:close/>
              </a:path>
              <a:path w="3296285" h="421639">
                <a:moveTo>
                  <a:pt x="3246714" y="419396"/>
                </a:moveTo>
                <a:lnTo>
                  <a:pt x="3205915" y="397146"/>
                </a:lnTo>
                <a:lnTo>
                  <a:pt x="3198051" y="370580"/>
                </a:lnTo>
                <a:lnTo>
                  <a:pt x="3198944" y="360879"/>
                </a:lnTo>
                <a:lnTo>
                  <a:pt x="3228076" y="324965"/>
                </a:lnTo>
                <a:lnTo>
                  <a:pt x="3246714" y="321318"/>
                </a:lnTo>
                <a:lnTo>
                  <a:pt x="3256415" y="322230"/>
                </a:lnTo>
                <a:lnTo>
                  <a:pt x="3292440" y="351865"/>
                </a:lnTo>
                <a:lnTo>
                  <a:pt x="3296120" y="370580"/>
                </a:lnTo>
                <a:lnTo>
                  <a:pt x="3295200" y="380031"/>
                </a:lnTo>
                <a:lnTo>
                  <a:pt x="3265429" y="415750"/>
                </a:lnTo>
                <a:lnTo>
                  <a:pt x="3246714" y="419396"/>
                </a:lnTo>
                <a:close/>
              </a:path>
            </a:pathLst>
          </a:custGeom>
          <a:solidFill>
            <a:srgbClr val="023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6602" y="988484"/>
            <a:ext cx="2975610" cy="319405"/>
          </a:xfrm>
          <a:custGeom>
            <a:avLst/>
            <a:gdLst/>
            <a:ahLst/>
            <a:cxnLst/>
            <a:rect l="l" t="t" r="r" b="b"/>
            <a:pathLst>
              <a:path w="2975610" h="319405">
                <a:moveTo>
                  <a:pt x="180521" y="261490"/>
                </a:moveTo>
                <a:lnTo>
                  <a:pt x="76944" y="261490"/>
                </a:lnTo>
                <a:lnTo>
                  <a:pt x="87315" y="260662"/>
                </a:lnTo>
                <a:lnTo>
                  <a:pt x="96552" y="258179"/>
                </a:lnTo>
                <a:lnTo>
                  <a:pt x="123619" y="223185"/>
                </a:lnTo>
                <a:lnTo>
                  <a:pt x="124419" y="8632"/>
                </a:lnTo>
                <a:lnTo>
                  <a:pt x="189309" y="8632"/>
                </a:lnTo>
                <a:lnTo>
                  <a:pt x="189309" y="213419"/>
                </a:lnTo>
                <a:lnTo>
                  <a:pt x="187532" y="237157"/>
                </a:lnTo>
                <a:lnTo>
                  <a:pt x="182202" y="258067"/>
                </a:lnTo>
                <a:lnTo>
                  <a:pt x="180521" y="261490"/>
                </a:lnTo>
                <a:close/>
              </a:path>
              <a:path w="2975610" h="319405">
                <a:moveTo>
                  <a:pt x="81855" y="319086"/>
                </a:moveTo>
                <a:lnTo>
                  <a:pt x="57540" y="317226"/>
                </a:lnTo>
                <a:lnTo>
                  <a:pt x="35793" y="311645"/>
                </a:lnTo>
                <a:lnTo>
                  <a:pt x="16613" y="302344"/>
                </a:lnTo>
                <a:lnTo>
                  <a:pt x="0" y="289321"/>
                </a:lnTo>
                <a:lnTo>
                  <a:pt x="28425" y="239464"/>
                </a:lnTo>
                <a:lnTo>
                  <a:pt x="40220" y="249100"/>
                </a:lnTo>
                <a:lnTo>
                  <a:pt x="52238" y="255983"/>
                </a:lnTo>
                <a:lnTo>
                  <a:pt x="64479" y="260113"/>
                </a:lnTo>
                <a:lnTo>
                  <a:pt x="76944" y="261490"/>
                </a:lnTo>
                <a:lnTo>
                  <a:pt x="180521" y="261490"/>
                </a:lnTo>
                <a:lnTo>
                  <a:pt x="173319" y="276150"/>
                </a:lnTo>
                <a:lnTo>
                  <a:pt x="160883" y="291405"/>
                </a:lnTo>
                <a:lnTo>
                  <a:pt x="145339" y="303516"/>
                </a:lnTo>
                <a:lnTo>
                  <a:pt x="126987" y="312166"/>
                </a:lnTo>
                <a:lnTo>
                  <a:pt x="105825" y="317356"/>
                </a:lnTo>
                <a:lnTo>
                  <a:pt x="81855" y="319086"/>
                </a:lnTo>
                <a:close/>
              </a:path>
              <a:path w="2975610" h="319405">
                <a:moveTo>
                  <a:pt x="268038" y="160883"/>
                </a:moveTo>
                <a:lnTo>
                  <a:pt x="246011" y="122038"/>
                </a:lnTo>
                <a:lnTo>
                  <a:pt x="267163" y="106802"/>
                </a:lnTo>
                <a:lnTo>
                  <a:pt x="290287" y="95919"/>
                </a:lnTo>
                <a:lnTo>
                  <a:pt x="315383" y="89390"/>
                </a:lnTo>
                <a:lnTo>
                  <a:pt x="342452" y="87213"/>
                </a:lnTo>
                <a:lnTo>
                  <a:pt x="364450" y="88571"/>
                </a:lnTo>
                <a:lnTo>
                  <a:pt x="414038" y="108941"/>
                </a:lnTo>
                <a:lnTo>
                  <a:pt x="432527" y="134838"/>
                </a:lnTo>
                <a:lnTo>
                  <a:pt x="332480" y="134838"/>
                </a:lnTo>
                <a:lnTo>
                  <a:pt x="314723" y="136466"/>
                </a:lnTo>
                <a:lnTo>
                  <a:pt x="298064" y="141349"/>
                </a:lnTo>
                <a:lnTo>
                  <a:pt x="282502" y="149488"/>
                </a:lnTo>
                <a:lnTo>
                  <a:pt x="268038" y="160883"/>
                </a:lnTo>
                <a:close/>
              </a:path>
              <a:path w="2975610" h="319405">
                <a:moveTo>
                  <a:pt x="439041" y="201513"/>
                </a:moveTo>
                <a:lnTo>
                  <a:pt x="380850" y="201513"/>
                </a:lnTo>
                <a:lnTo>
                  <a:pt x="380758" y="171002"/>
                </a:lnTo>
                <a:lnTo>
                  <a:pt x="380022" y="163850"/>
                </a:lnTo>
                <a:lnTo>
                  <a:pt x="352200" y="137368"/>
                </a:lnTo>
                <a:lnTo>
                  <a:pt x="332480" y="134838"/>
                </a:lnTo>
                <a:lnTo>
                  <a:pt x="432527" y="134838"/>
                </a:lnTo>
                <a:lnTo>
                  <a:pt x="432790" y="135321"/>
                </a:lnTo>
                <a:lnTo>
                  <a:pt x="437478" y="151999"/>
                </a:lnTo>
                <a:lnTo>
                  <a:pt x="439041" y="171002"/>
                </a:lnTo>
                <a:lnTo>
                  <a:pt x="439041" y="201513"/>
                </a:lnTo>
                <a:close/>
              </a:path>
              <a:path w="2975610" h="319405">
                <a:moveTo>
                  <a:pt x="310900" y="319086"/>
                </a:moveTo>
                <a:lnTo>
                  <a:pt x="268261" y="307618"/>
                </a:lnTo>
                <a:lnTo>
                  <a:pt x="239686" y="275294"/>
                </a:lnTo>
                <a:lnTo>
                  <a:pt x="234105" y="245863"/>
                </a:lnTo>
                <a:lnTo>
                  <a:pt x="235435" y="230460"/>
                </a:lnTo>
                <a:lnTo>
                  <a:pt x="255388" y="194071"/>
                </a:lnTo>
                <a:lnTo>
                  <a:pt x="294594" y="175794"/>
                </a:lnTo>
                <a:lnTo>
                  <a:pt x="310900" y="174575"/>
                </a:lnTo>
                <a:lnTo>
                  <a:pt x="333131" y="176259"/>
                </a:lnTo>
                <a:lnTo>
                  <a:pt x="352200" y="181310"/>
                </a:lnTo>
                <a:lnTo>
                  <a:pt x="368106" y="189728"/>
                </a:lnTo>
                <a:lnTo>
                  <a:pt x="380850" y="201513"/>
                </a:lnTo>
                <a:lnTo>
                  <a:pt x="439041" y="201513"/>
                </a:lnTo>
                <a:lnTo>
                  <a:pt x="439041" y="213865"/>
                </a:lnTo>
                <a:lnTo>
                  <a:pt x="334266" y="213865"/>
                </a:lnTo>
                <a:lnTo>
                  <a:pt x="325894" y="214414"/>
                </a:lnTo>
                <a:lnTo>
                  <a:pt x="293497" y="239780"/>
                </a:lnTo>
                <a:lnTo>
                  <a:pt x="292744" y="247352"/>
                </a:lnTo>
                <a:lnTo>
                  <a:pt x="293497" y="254654"/>
                </a:lnTo>
                <a:lnTo>
                  <a:pt x="325894" y="279266"/>
                </a:lnTo>
                <a:lnTo>
                  <a:pt x="334266" y="279796"/>
                </a:lnTo>
                <a:lnTo>
                  <a:pt x="439041" y="279796"/>
                </a:lnTo>
                <a:lnTo>
                  <a:pt x="439041" y="290661"/>
                </a:lnTo>
                <a:lnTo>
                  <a:pt x="380850" y="290661"/>
                </a:lnTo>
                <a:lnTo>
                  <a:pt x="367436" y="303097"/>
                </a:lnTo>
                <a:lnTo>
                  <a:pt x="351307" y="311980"/>
                </a:lnTo>
                <a:lnTo>
                  <a:pt x="332461" y="317310"/>
                </a:lnTo>
                <a:lnTo>
                  <a:pt x="310900" y="319086"/>
                </a:lnTo>
                <a:close/>
              </a:path>
              <a:path w="2975610" h="319405">
                <a:moveTo>
                  <a:pt x="439041" y="279796"/>
                </a:moveTo>
                <a:lnTo>
                  <a:pt x="334266" y="279796"/>
                </a:lnTo>
                <a:lnTo>
                  <a:pt x="349177" y="278596"/>
                </a:lnTo>
                <a:lnTo>
                  <a:pt x="361911" y="274996"/>
                </a:lnTo>
                <a:lnTo>
                  <a:pt x="372468" y="268996"/>
                </a:lnTo>
                <a:lnTo>
                  <a:pt x="380850" y="260597"/>
                </a:lnTo>
                <a:lnTo>
                  <a:pt x="380850" y="233064"/>
                </a:lnTo>
                <a:lnTo>
                  <a:pt x="372468" y="224665"/>
                </a:lnTo>
                <a:lnTo>
                  <a:pt x="361911" y="218665"/>
                </a:lnTo>
                <a:lnTo>
                  <a:pt x="349177" y="215065"/>
                </a:lnTo>
                <a:lnTo>
                  <a:pt x="334266" y="213865"/>
                </a:lnTo>
                <a:lnTo>
                  <a:pt x="439041" y="213865"/>
                </a:lnTo>
                <a:lnTo>
                  <a:pt x="439041" y="279796"/>
                </a:lnTo>
                <a:close/>
              </a:path>
              <a:path w="2975610" h="319405">
                <a:moveTo>
                  <a:pt x="439041" y="313580"/>
                </a:moveTo>
                <a:lnTo>
                  <a:pt x="380850" y="313580"/>
                </a:lnTo>
                <a:lnTo>
                  <a:pt x="380850" y="290661"/>
                </a:lnTo>
                <a:lnTo>
                  <a:pt x="439041" y="290661"/>
                </a:lnTo>
                <a:lnTo>
                  <a:pt x="439041" y="313580"/>
                </a:lnTo>
                <a:close/>
              </a:path>
              <a:path w="2975610" h="319405">
                <a:moveTo>
                  <a:pt x="525376" y="68907"/>
                </a:moveTo>
                <a:lnTo>
                  <a:pt x="493266" y="47699"/>
                </a:lnTo>
                <a:lnTo>
                  <a:pt x="490699" y="34230"/>
                </a:lnTo>
                <a:lnTo>
                  <a:pt x="491341" y="27235"/>
                </a:lnTo>
                <a:lnTo>
                  <a:pt x="525376" y="0"/>
                </a:lnTo>
                <a:lnTo>
                  <a:pt x="532389" y="613"/>
                </a:lnTo>
                <a:lnTo>
                  <a:pt x="560201" y="34230"/>
                </a:lnTo>
                <a:lnTo>
                  <a:pt x="559569" y="41244"/>
                </a:lnTo>
                <a:lnTo>
                  <a:pt x="532389" y="68284"/>
                </a:lnTo>
                <a:lnTo>
                  <a:pt x="525376" y="68907"/>
                </a:lnTo>
                <a:close/>
              </a:path>
              <a:path w="2975610" h="319405">
                <a:moveTo>
                  <a:pt x="554695" y="313580"/>
                </a:moveTo>
                <a:lnTo>
                  <a:pt x="496652" y="313580"/>
                </a:lnTo>
                <a:lnTo>
                  <a:pt x="496652" y="92719"/>
                </a:lnTo>
                <a:lnTo>
                  <a:pt x="554695" y="92719"/>
                </a:lnTo>
                <a:lnTo>
                  <a:pt x="554695" y="313580"/>
                </a:lnTo>
                <a:close/>
              </a:path>
              <a:path w="2975610" h="319405">
                <a:moveTo>
                  <a:pt x="800897" y="121593"/>
                </a:moveTo>
                <a:lnTo>
                  <a:pt x="670366" y="121593"/>
                </a:lnTo>
                <a:lnTo>
                  <a:pt x="675082" y="115500"/>
                </a:lnTo>
                <a:lnTo>
                  <a:pt x="710066" y="93408"/>
                </a:lnTo>
                <a:lnTo>
                  <a:pt x="742548" y="87213"/>
                </a:lnTo>
                <a:lnTo>
                  <a:pt x="764407" y="89734"/>
                </a:lnTo>
                <a:lnTo>
                  <a:pt x="781913" y="97296"/>
                </a:lnTo>
                <a:lnTo>
                  <a:pt x="795066" y="109900"/>
                </a:lnTo>
                <a:lnTo>
                  <a:pt x="800897" y="121593"/>
                </a:lnTo>
                <a:close/>
              </a:path>
              <a:path w="2975610" h="319405">
                <a:moveTo>
                  <a:pt x="940981" y="127546"/>
                </a:moveTo>
                <a:lnTo>
                  <a:pt x="803866" y="127546"/>
                </a:lnTo>
                <a:lnTo>
                  <a:pt x="809735" y="119397"/>
                </a:lnTo>
                <a:lnTo>
                  <a:pt x="845974" y="93826"/>
                </a:lnTo>
                <a:lnTo>
                  <a:pt x="879772" y="87213"/>
                </a:lnTo>
                <a:lnTo>
                  <a:pt x="908157" y="91390"/>
                </a:lnTo>
                <a:lnTo>
                  <a:pt x="928434" y="103919"/>
                </a:lnTo>
                <a:lnTo>
                  <a:pt x="940600" y="124801"/>
                </a:lnTo>
                <a:lnTo>
                  <a:pt x="940981" y="127546"/>
                </a:lnTo>
                <a:close/>
              </a:path>
              <a:path w="2975610" h="319405">
                <a:moveTo>
                  <a:pt x="670366" y="313580"/>
                </a:moveTo>
                <a:lnTo>
                  <a:pt x="612324" y="313580"/>
                </a:lnTo>
                <a:lnTo>
                  <a:pt x="612324" y="92719"/>
                </a:lnTo>
                <a:lnTo>
                  <a:pt x="670366" y="92719"/>
                </a:lnTo>
                <a:lnTo>
                  <a:pt x="670366" y="121593"/>
                </a:lnTo>
                <a:lnTo>
                  <a:pt x="800897" y="121593"/>
                </a:lnTo>
                <a:lnTo>
                  <a:pt x="803866" y="127546"/>
                </a:lnTo>
                <a:lnTo>
                  <a:pt x="940981" y="127546"/>
                </a:lnTo>
                <a:lnTo>
                  <a:pt x="942550" y="138857"/>
                </a:lnTo>
                <a:lnTo>
                  <a:pt x="716057" y="138857"/>
                </a:lnTo>
                <a:lnTo>
                  <a:pt x="708717" y="139387"/>
                </a:lnTo>
                <a:lnTo>
                  <a:pt x="673920" y="160483"/>
                </a:lnTo>
                <a:lnTo>
                  <a:pt x="670366" y="165050"/>
                </a:lnTo>
                <a:lnTo>
                  <a:pt x="670366" y="313580"/>
                </a:lnTo>
                <a:close/>
              </a:path>
              <a:path w="2975610" h="319405">
                <a:moveTo>
                  <a:pt x="807437" y="313580"/>
                </a:moveTo>
                <a:lnTo>
                  <a:pt x="748947" y="313580"/>
                </a:lnTo>
                <a:lnTo>
                  <a:pt x="748947" y="174129"/>
                </a:lnTo>
                <a:lnTo>
                  <a:pt x="746892" y="158697"/>
                </a:lnTo>
                <a:lnTo>
                  <a:pt x="740725" y="147674"/>
                </a:lnTo>
                <a:lnTo>
                  <a:pt x="730446" y="141061"/>
                </a:lnTo>
                <a:lnTo>
                  <a:pt x="716057" y="138857"/>
                </a:lnTo>
                <a:lnTo>
                  <a:pt x="853127" y="138857"/>
                </a:lnTo>
                <a:lnTo>
                  <a:pt x="811704" y="158451"/>
                </a:lnTo>
                <a:lnTo>
                  <a:pt x="807437" y="164604"/>
                </a:lnTo>
                <a:lnTo>
                  <a:pt x="807437" y="313580"/>
                </a:lnTo>
                <a:close/>
              </a:path>
              <a:path w="2975610" h="319405">
                <a:moveTo>
                  <a:pt x="944656" y="313580"/>
                </a:moveTo>
                <a:lnTo>
                  <a:pt x="886163" y="313580"/>
                </a:lnTo>
                <a:lnTo>
                  <a:pt x="886163" y="174129"/>
                </a:lnTo>
                <a:lnTo>
                  <a:pt x="884099" y="158697"/>
                </a:lnTo>
                <a:lnTo>
                  <a:pt x="877905" y="147674"/>
                </a:lnTo>
                <a:lnTo>
                  <a:pt x="867581" y="141061"/>
                </a:lnTo>
                <a:lnTo>
                  <a:pt x="853127" y="138857"/>
                </a:lnTo>
                <a:lnTo>
                  <a:pt x="942550" y="138857"/>
                </a:lnTo>
                <a:lnTo>
                  <a:pt x="944656" y="154037"/>
                </a:lnTo>
                <a:lnTo>
                  <a:pt x="944656" y="313580"/>
                </a:lnTo>
                <a:close/>
              </a:path>
              <a:path w="2975610" h="319405">
                <a:moveTo>
                  <a:pt x="1105590" y="319086"/>
                </a:moveTo>
                <a:lnTo>
                  <a:pt x="1058263" y="311050"/>
                </a:lnTo>
                <a:lnTo>
                  <a:pt x="1020465" y="286940"/>
                </a:lnTo>
                <a:lnTo>
                  <a:pt x="995793" y="249807"/>
                </a:lnTo>
                <a:lnTo>
                  <a:pt x="987566" y="203001"/>
                </a:lnTo>
                <a:lnTo>
                  <a:pt x="989613" y="179309"/>
                </a:lnTo>
                <a:lnTo>
                  <a:pt x="1005986" y="138010"/>
                </a:lnTo>
                <a:lnTo>
                  <a:pt x="1037690" y="105882"/>
                </a:lnTo>
                <a:lnTo>
                  <a:pt x="1078467" y="89287"/>
                </a:lnTo>
                <a:lnTo>
                  <a:pt x="1101866" y="87213"/>
                </a:lnTo>
                <a:lnTo>
                  <a:pt x="1125217" y="89315"/>
                </a:lnTo>
                <a:lnTo>
                  <a:pt x="1146295" y="95622"/>
                </a:lnTo>
                <a:lnTo>
                  <a:pt x="1165101" y="106133"/>
                </a:lnTo>
                <a:lnTo>
                  <a:pt x="1181638" y="120848"/>
                </a:lnTo>
                <a:lnTo>
                  <a:pt x="1191094" y="133498"/>
                </a:lnTo>
                <a:lnTo>
                  <a:pt x="1101866" y="133498"/>
                </a:lnTo>
                <a:lnTo>
                  <a:pt x="1090986" y="134372"/>
                </a:lnTo>
                <a:lnTo>
                  <a:pt x="1057845" y="154855"/>
                </a:lnTo>
                <a:lnTo>
                  <a:pt x="1047545" y="182314"/>
                </a:lnTo>
                <a:lnTo>
                  <a:pt x="1210484" y="182314"/>
                </a:lnTo>
                <a:lnTo>
                  <a:pt x="1210660" y="183021"/>
                </a:lnTo>
                <a:lnTo>
                  <a:pt x="1212594" y="208954"/>
                </a:lnTo>
                <a:lnTo>
                  <a:pt x="1212594" y="221753"/>
                </a:lnTo>
                <a:lnTo>
                  <a:pt x="1048440" y="221753"/>
                </a:lnTo>
                <a:lnTo>
                  <a:pt x="1050628" y="231883"/>
                </a:lnTo>
                <a:lnTo>
                  <a:pt x="1076214" y="264495"/>
                </a:lnTo>
                <a:lnTo>
                  <a:pt x="1111991" y="272950"/>
                </a:lnTo>
                <a:lnTo>
                  <a:pt x="1185959" y="272950"/>
                </a:lnTo>
                <a:lnTo>
                  <a:pt x="1196525" y="288428"/>
                </a:lnTo>
                <a:lnTo>
                  <a:pt x="1155892" y="311347"/>
                </a:lnTo>
                <a:lnTo>
                  <a:pt x="1118501" y="318603"/>
                </a:lnTo>
                <a:lnTo>
                  <a:pt x="1105590" y="319086"/>
                </a:lnTo>
                <a:close/>
              </a:path>
              <a:path w="2975610" h="319405">
                <a:moveTo>
                  <a:pt x="1210484" y="182314"/>
                </a:moveTo>
                <a:lnTo>
                  <a:pt x="1156339" y="182314"/>
                </a:lnTo>
                <a:lnTo>
                  <a:pt x="1154803" y="171905"/>
                </a:lnTo>
                <a:lnTo>
                  <a:pt x="1151539" y="162557"/>
                </a:lnTo>
                <a:lnTo>
                  <a:pt x="1122820" y="136884"/>
                </a:lnTo>
                <a:lnTo>
                  <a:pt x="1101866" y="133498"/>
                </a:lnTo>
                <a:lnTo>
                  <a:pt x="1191094" y="133498"/>
                </a:lnTo>
                <a:lnTo>
                  <a:pt x="1195182" y="138968"/>
                </a:lnTo>
                <a:lnTo>
                  <a:pt x="1204856" y="159692"/>
                </a:lnTo>
                <a:lnTo>
                  <a:pt x="1210484" y="182314"/>
                </a:lnTo>
                <a:close/>
              </a:path>
              <a:path w="2975610" h="319405">
                <a:moveTo>
                  <a:pt x="1185959" y="272950"/>
                </a:moveTo>
                <a:lnTo>
                  <a:pt x="1111991" y="272950"/>
                </a:lnTo>
                <a:lnTo>
                  <a:pt x="1119031" y="272597"/>
                </a:lnTo>
                <a:lnTo>
                  <a:pt x="1126463" y="271536"/>
                </a:lnTo>
                <a:lnTo>
                  <a:pt x="1164850" y="255909"/>
                </a:lnTo>
                <a:lnTo>
                  <a:pt x="1170922" y="250924"/>
                </a:lnTo>
                <a:lnTo>
                  <a:pt x="1185959" y="272950"/>
                </a:lnTo>
                <a:close/>
              </a:path>
              <a:path w="2975610" h="319405">
                <a:moveTo>
                  <a:pt x="1539910" y="313580"/>
                </a:moveTo>
                <a:lnTo>
                  <a:pt x="1458500" y="313580"/>
                </a:lnTo>
                <a:lnTo>
                  <a:pt x="1340629" y="8632"/>
                </a:lnTo>
                <a:lnTo>
                  <a:pt x="1414600" y="8632"/>
                </a:lnTo>
                <a:lnTo>
                  <a:pt x="1499277" y="243185"/>
                </a:lnTo>
                <a:lnTo>
                  <a:pt x="1567052" y="243185"/>
                </a:lnTo>
                <a:lnTo>
                  <a:pt x="1539910" y="313580"/>
                </a:lnTo>
                <a:close/>
              </a:path>
              <a:path w="2975610" h="319405">
                <a:moveTo>
                  <a:pt x="1567052" y="243185"/>
                </a:moveTo>
                <a:lnTo>
                  <a:pt x="1499277" y="243185"/>
                </a:lnTo>
                <a:lnTo>
                  <a:pt x="1583363" y="8632"/>
                </a:lnTo>
                <a:lnTo>
                  <a:pt x="1657487" y="8632"/>
                </a:lnTo>
                <a:lnTo>
                  <a:pt x="1567052" y="243185"/>
                </a:lnTo>
                <a:close/>
              </a:path>
              <a:path w="2975610" h="319405">
                <a:moveTo>
                  <a:pt x="1788188" y="319086"/>
                </a:moveTo>
                <a:lnTo>
                  <a:pt x="1740861" y="311050"/>
                </a:lnTo>
                <a:lnTo>
                  <a:pt x="1703064" y="286940"/>
                </a:lnTo>
                <a:lnTo>
                  <a:pt x="1678396" y="249807"/>
                </a:lnTo>
                <a:lnTo>
                  <a:pt x="1670174" y="203001"/>
                </a:lnTo>
                <a:lnTo>
                  <a:pt x="1672219" y="179309"/>
                </a:lnTo>
                <a:lnTo>
                  <a:pt x="1688586" y="138010"/>
                </a:lnTo>
                <a:lnTo>
                  <a:pt x="1720289" y="105882"/>
                </a:lnTo>
                <a:lnTo>
                  <a:pt x="1761069" y="89287"/>
                </a:lnTo>
                <a:lnTo>
                  <a:pt x="1784474" y="87213"/>
                </a:lnTo>
                <a:lnTo>
                  <a:pt x="1807820" y="89315"/>
                </a:lnTo>
                <a:lnTo>
                  <a:pt x="1828896" y="95622"/>
                </a:lnTo>
                <a:lnTo>
                  <a:pt x="1847704" y="106133"/>
                </a:lnTo>
                <a:lnTo>
                  <a:pt x="1864245" y="120848"/>
                </a:lnTo>
                <a:lnTo>
                  <a:pt x="1873699" y="133498"/>
                </a:lnTo>
                <a:lnTo>
                  <a:pt x="1784474" y="133498"/>
                </a:lnTo>
                <a:lnTo>
                  <a:pt x="1773589" y="134372"/>
                </a:lnTo>
                <a:lnTo>
                  <a:pt x="1740444" y="154855"/>
                </a:lnTo>
                <a:lnTo>
                  <a:pt x="1730143" y="182314"/>
                </a:lnTo>
                <a:lnTo>
                  <a:pt x="1893090" y="182314"/>
                </a:lnTo>
                <a:lnTo>
                  <a:pt x="1893266" y="183021"/>
                </a:lnTo>
                <a:lnTo>
                  <a:pt x="1895202" y="208954"/>
                </a:lnTo>
                <a:lnTo>
                  <a:pt x="1895202" y="221753"/>
                </a:lnTo>
                <a:lnTo>
                  <a:pt x="1731039" y="221753"/>
                </a:lnTo>
                <a:lnTo>
                  <a:pt x="1733227" y="231883"/>
                </a:lnTo>
                <a:lnTo>
                  <a:pt x="1758818" y="264495"/>
                </a:lnTo>
                <a:lnTo>
                  <a:pt x="1794589" y="272950"/>
                </a:lnTo>
                <a:lnTo>
                  <a:pt x="1868561" y="272950"/>
                </a:lnTo>
                <a:lnTo>
                  <a:pt x="1879123" y="288428"/>
                </a:lnTo>
                <a:lnTo>
                  <a:pt x="1838490" y="311347"/>
                </a:lnTo>
                <a:lnTo>
                  <a:pt x="1801100" y="318603"/>
                </a:lnTo>
                <a:lnTo>
                  <a:pt x="1788188" y="319086"/>
                </a:lnTo>
                <a:close/>
              </a:path>
              <a:path w="2975610" h="319405">
                <a:moveTo>
                  <a:pt x="1893090" y="182314"/>
                </a:moveTo>
                <a:lnTo>
                  <a:pt x="1838938" y="182314"/>
                </a:lnTo>
                <a:lnTo>
                  <a:pt x="1837406" y="171905"/>
                </a:lnTo>
                <a:lnTo>
                  <a:pt x="1834141" y="162557"/>
                </a:lnTo>
                <a:lnTo>
                  <a:pt x="1805419" y="136884"/>
                </a:lnTo>
                <a:lnTo>
                  <a:pt x="1784474" y="133498"/>
                </a:lnTo>
                <a:lnTo>
                  <a:pt x="1873699" y="133498"/>
                </a:lnTo>
                <a:lnTo>
                  <a:pt x="1877786" y="138968"/>
                </a:lnTo>
                <a:lnTo>
                  <a:pt x="1887460" y="159692"/>
                </a:lnTo>
                <a:lnTo>
                  <a:pt x="1893090" y="182314"/>
                </a:lnTo>
                <a:close/>
              </a:path>
              <a:path w="2975610" h="319405">
                <a:moveTo>
                  <a:pt x="1868561" y="272950"/>
                </a:moveTo>
                <a:lnTo>
                  <a:pt x="1794589" y="272950"/>
                </a:lnTo>
                <a:lnTo>
                  <a:pt x="1801629" y="272597"/>
                </a:lnTo>
                <a:lnTo>
                  <a:pt x="1809061" y="271536"/>
                </a:lnTo>
                <a:lnTo>
                  <a:pt x="1847456" y="255909"/>
                </a:lnTo>
                <a:lnTo>
                  <a:pt x="1853530" y="250924"/>
                </a:lnTo>
                <a:lnTo>
                  <a:pt x="1868561" y="272950"/>
                </a:lnTo>
                <a:close/>
              </a:path>
              <a:path w="2975610" h="319405">
                <a:moveTo>
                  <a:pt x="2065727" y="122932"/>
                </a:moveTo>
                <a:lnTo>
                  <a:pt x="1995328" y="122932"/>
                </a:lnTo>
                <a:lnTo>
                  <a:pt x="2001722" y="115890"/>
                </a:lnTo>
                <a:lnTo>
                  <a:pt x="2035759" y="93157"/>
                </a:lnTo>
                <a:lnTo>
                  <a:pt x="2065727" y="87213"/>
                </a:lnTo>
                <a:lnTo>
                  <a:pt x="2065727" y="122932"/>
                </a:lnTo>
                <a:close/>
              </a:path>
              <a:path w="2975610" h="319405">
                <a:moveTo>
                  <a:pt x="1995328" y="313580"/>
                </a:moveTo>
                <a:lnTo>
                  <a:pt x="1937293" y="313580"/>
                </a:lnTo>
                <a:lnTo>
                  <a:pt x="1937293" y="92719"/>
                </a:lnTo>
                <a:lnTo>
                  <a:pt x="1995328" y="92719"/>
                </a:lnTo>
                <a:lnTo>
                  <a:pt x="1995328" y="122932"/>
                </a:lnTo>
                <a:lnTo>
                  <a:pt x="2065727" y="122932"/>
                </a:lnTo>
                <a:lnTo>
                  <a:pt x="2065727" y="142577"/>
                </a:lnTo>
                <a:lnTo>
                  <a:pt x="2049659" y="142577"/>
                </a:lnTo>
                <a:lnTo>
                  <a:pt x="2041897" y="143033"/>
                </a:lnTo>
                <a:lnTo>
                  <a:pt x="2004745" y="157980"/>
                </a:lnTo>
                <a:lnTo>
                  <a:pt x="1995328" y="167729"/>
                </a:lnTo>
                <a:lnTo>
                  <a:pt x="1995328" y="313580"/>
                </a:lnTo>
                <a:close/>
              </a:path>
              <a:path w="2975610" h="319405">
                <a:moveTo>
                  <a:pt x="2065727" y="143916"/>
                </a:moveTo>
                <a:lnTo>
                  <a:pt x="2049659" y="142577"/>
                </a:lnTo>
                <a:lnTo>
                  <a:pt x="2065727" y="142577"/>
                </a:lnTo>
                <a:lnTo>
                  <a:pt x="2065727" y="143916"/>
                </a:lnTo>
                <a:close/>
              </a:path>
              <a:path w="2975610" h="319405">
                <a:moveTo>
                  <a:pt x="2230319" y="122932"/>
                </a:moveTo>
                <a:lnTo>
                  <a:pt x="2159920" y="122932"/>
                </a:lnTo>
                <a:lnTo>
                  <a:pt x="2166314" y="115890"/>
                </a:lnTo>
                <a:lnTo>
                  <a:pt x="2200350" y="93157"/>
                </a:lnTo>
                <a:lnTo>
                  <a:pt x="2230319" y="87213"/>
                </a:lnTo>
                <a:lnTo>
                  <a:pt x="2230319" y="122932"/>
                </a:lnTo>
                <a:close/>
              </a:path>
              <a:path w="2975610" h="319405">
                <a:moveTo>
                  <a:pt x="2159920" y="313580"/>
                </a:moveTo>
                <a:lnTo>
                  <a:pt x="2101884" y="313580"/>
                </a:lnTo>
                <a:lnTo>
                  <a:pt x="2101884" y="92719"/>
                </a:lnTo>
                <a:lnTo>
                  <a:pt x="2159920" y="92719"/>
                </a:lnTo>
                <a:lnTo>
                  <a:pt x="2159920" y="122932"/>
                </a:lnTo>
                <a:lnTo>
                  <a:pt x="2230319" y="122932"/>
                </a:lnTo>
                <a:lnTo>
                  <a:pt x="2230319" y="142577"/>
                </a:lnTo>
                <a:lnTo>
                  <a:pt x="2214250" y="142577"/>
                </a:lnTo>
                <a:lnTo>
                  <a:pt x="2206489" y="143033"/>
                </a:lnTo>
                <a:lnTo>
                  <a:pt x="2169337" y="157980"/>
                </a:lnTo>
                <a:lnTo>
                  <a:pt x="2159920" y="167729"/>
                </a:lnTo>
                <a:lnTo>
                  <a:pt x="2159920" y="313580"/>
                </a:lnTo>
                <a:close/>
              </a:path>
              <a:path w="2975610" h="319405">
                <a:moveTo>
                  <a:pt x="2230319" y="143916"/>
                </a:moveTo>
                <a:lnTo>
                  <a:pt x="2214250" y="142577"/>
                </a:lnTo>
                <a:lnTo>
                  <a:pt x="2230319" y="142577"/>
                </a:lnTo>
                <a:lnTo>
                  <a:pt x="2230319" y="143916"/>
                </a:lnTo>
                <a:close/>
              </a:path>
              <a:path w="2975610" h="319405">
                <a:moveTo>
                  <a:pt x="2337761" y="319086"/>
                </a:moveTo>
                <a:lnTo>
                  <a:pt x="2293643" y="308706"/>
                </a:lnTo>
                <a:lnTo>
                  <a:pt x="2267551" y="264894"/>
                </a:lnTo>
                <a:lnTo>
                  <a:pt x="2266476" y="249584"/>
                </a:lnTo>
                <a:lnTo>
                  <a:pt x="2266476" y="92719"/>
                </a:lnTo>
                <a:lnTo>
                  <a:pt x="2324512" y="92719"/>
                </a:lnTo>
                <a:lnTo>
                  <a:pt x="2324512" y="226665"/>
                </a:lnTo>
                <a:lnTo>
                  <a:pt x="2327051" y="244505"/>
                </a:lnTo>
                <a:lnTo>
                  <a:pt x="2334670" y="257249"/>
                </a:lnTo>
                <a:lnTo>
                  <a:pt x="2347368" y="264894"/>
                </a:lnTo>
                <a:lnTo>
                  <a:pt x="2365145" y="267443"/>
                </a:lnTo>
                <a:lnTo>
                  <a:pt x="2473492" y="267443"/>
                </a:lnTo>
                <a:lnTo>
                  <a:pt x="2473492" y="285749"/>
                </a:lnTo>
                <a:lnTo>
                  <a:pt x="2415447" y="285749"/>
                </a:lnTo>
                <a:lnTo>
                  <a:pt x="2399430" y="300334"/>
                </a:lnTo>
                <a:lnTo>
                  <a:pt x="2381144" y="310752"/>
                </a:lnTo>
                <a:lnTo>
                  <a:pt x="2360587" y="317003"/>
                </a:lnTo>
                <a:lnTo>
                  <a:pt x="2337761" y="319086"/>
                </a:lnTo>
                <a:close/>
              </a:path>
              <a:path w="2975610" h="319405">
                <a:moveTo>
                  <a:pt x="2473492" y="267443"/>
                </a:moveTo>
                <a:lnTo>
                  <a:pt x="2365145" y="267443"/>
                </a:lnTo>
                <a:lnTo>
                  <a:pt x="2379450" y="265871"/>
                </a:lnTo>
                <a:lnTo>
                  <a:pt x="2392603" y="261155"/>
                </a:lnTo>
                <a:lnTo>
                  <a:pt x="2404603" y="253295"/>
                </a:lnTo>
                <a:lnTo>
                  <a:pt x="2415447" y="242291"/>
                </a:lnTo>
                <a:lnTo>
                  <a:pt x="2415447" y="92719"/>
                </a:lnTo>
                <a:lnTo>
                  <a:pt x="2473492" y="92719"/>
                </a:lnTo>
                <a:lnTo>
                  <a:pt x="2473492" y="267443"/>
                </a:lnTo>
                <a:close/>
              </a:path>
              <a:path w="2975610" h="319405">
                <a:moveTo>
                  <a:pt x="2473492" y="313580"/>
                </a:moveTo>
                <a:lnTo>
                  <a:pt x="2415447" y="313580"/>
                </a:lnTo>
                <a:lnTo>
                  <a:pt x="2415447" y="285749"/>
                </a:lnTo>
                <a:lnTo>
                  <a:pt x="2473492" y="285749"/>
                </a:lnTo>
                <a:lnTo>
                  <a:pt x="2473492" y="313580"/>
                </a:lnTo>
                <a:close/>
              </a:path>
              <a:path w="2975610" h="319405">
                <a:moveTo>
                  <a:pt x="2634035" y="319086"/>
                </a:moveTo>
                <a:lnTo>
                  <a:pt x="2586816" y="310864"/>
                </a:lnTo>
                <a:lnTo>
                  <a:pt x="2549349" y="286196"/>
                </a:lnTo>
                <a:lnTo>
                  <a:pt x="2525016" y="248877"/>
                </a:lnTo>
                <a:lnTo>
                  <a:pt x="2516907" y="203001"/>
                </a:lnTo>
                <a:lnTo>
                  <a:pt x="2518934" y="179132"/>
                </a:lnTo>
                <a:lnTo>
                  <a:pt x="2535154" y="137758"/>
                </a:lnTo>
                <a:lnTo>
                  <a:pt x="2566863" y="105798"/>
                </a:lnTo>
                <a:lnTo>
                  <a:pt x="2609207" y="89278"/>
                </a:lnTo>
                <a:lnTo>
                  <a:pt x="2634035" y="87213"/>
                </a:lnTo>
                <a:lnTo>
                  <a:pt x="2650143" y="87985"/>
                </a:lnTo>
                <a:lnTo>
                  <a:pt x="2689099" y="99565"/>
                </a:lnTo>
                <a:lnTo>
                  <a:pt x="2721246" y="127099"/>
                </a:lnTo>
                <a:lnTo>
                  <a:pt x="2708750" y="138857"/>
                </a:lnTo>
                <a:lnTo>
                  <a:pt x="2636712" y="138857"/>
                </a:lnTo>
                <a:lnTo>
                  <a:pt x="2624080" y="139963"/>
                </a:lnTo>
                <a:lnTo>
                  <a:pt x="2586260" y="166054"/>
                </a:lnTo>
                <a:lnTo>
                  <a:pt x="2576885" y="203001"/>
                </a:lnTo>
                <a:lnTo>
                  <a:pt x="2577927" y="216683"/>
                </a:lnTo>
                <a:lnTo>
                  <a:pt x="2602500" y="257397"/>
                </a:lnTo>
                <a:lnTo>
                  <a:pt x="2636712" y="267443"/>
                </a:lnTo>
                <a:lnTo>
                  <a:pt x="2708963" y="267443"/>
                </a:lnTo>
                <a:lnTo>
                  <a:pt x="2721246" y="278903"/>
                </a:lnTo>
                <a:lnTo>
                  <a:pt x="2689099" y="306733"/>
                </a:lnTo>
                <a:lnTo>
                  <a:pt x="2650143" y="318314"/>
                </a:lnTo>
                <a:lnTo>
                  <a:pt x="2634035" y="319086"/>
                </a:lnTo>
                <a:close/>
              </a:path>
              <a:path w="2975610" h="319405">
                <a:moveTo>
                  <a:pt x="2683441" y="162669"/>
                </a:moveTo>
                <a:lnTo>
                  <a:pt x="2674494" y="152251"/>
                </a:lnTo>
                <a:lnTo>
                  <a:pt x="2663724" y="144810"/>
                </a:lnTo>
                <a:lnTo>
                  <a:pt x="2651130" y="140345"/>
                </a:lnTo>
                <a:lnTo>
                  <a:pt x="2636712" y="138857"/>
                </a:lnTo>
                <a:lnTo>
                  <a:pt x="2708750" y="138857"/>
                </a:lnTo>
                <a:lnTo>
                  <a:pt x="2683441" y="162669"/>
                </a:lnTo>
                <a:close/>
              </a:path>
              <a:path w="2975610" h="319405">
                <a:moveTo>
                  <a:pt x="2708963" y="267443"/>
                </a:moveTo>
                <a:lnTo>
                  <a:pt x="2636712" y="267443"/>
                </a:lnTo>
                <a:lnTo>
                  <a:pt x="2650794" y="265955"/>
                </a:lnTo>
                <a:lnTo>
                  <a:pt x="2663277" y="261490"/>
                </a:lnTo>
                <a:lnTo>
                  <a:pt x="2674160" y="254049"/>
                </a:lnTo>
                <a:lnTo>
                  <a:pt x="2683441" y="243630"/>
                </a:lnTo>
                <a:lnTo>
                  <a:pt x="2708963" y="267443"/>
                </a:lnTo>
                <a:close/>
              </a:path>
              <a:path w="2975610" h="319405">
                <a:moveTo>
                  <a:pt x="2817382" y="313580"/>
                </a:moveTo>
                <a:lnTo>
                  <a:pt x="2759337" y="313580"/>
                </a:lnTo>
                <a:lnTo>
                  <a:pt x="2759337" y="8632"/>
                </a:lnTo>
                <a:lnTo>
                  <a:pt x="2817382" y="8632"/>
                </a:lnTo>
                <a:lnTo>
                  <a:pt x="2817382" y="191094"/>
                </a:lnTo>
                <a:lnTo>
                  <a:pt x="2886500" y="191094"/>
                </a:lnTo>
                <a:lnTo>
                  <a:pt x="2884942" y="192880"/>
                </a:lnTo>
                <a:lnTo>
                  <a:pt x="2911633" y="228599"/>
                </a:lnTo>
                <a:lnTo>
                  <a:pt x="2843871" y="228599"/>
                </a:lnTo>
                <a:lnTo>
                  <a:pt x="2817382" y="256877"/>
                </a:lnTo>
                <a:lnTo>
                  <a:pt x="2817382" y="313580"/>
                </a:lnTo>
                <a:close/>
              </a:path>
              <a:path w="2975610" h="319405">
                <a:moveTo>
                  <a:pt x="2886500" y="191094"/>
                </a:moveTo>
                <a:lnTo>
                  <a:pt x="2817382" y="191094"/>
                </a:lnTo>
                <a:lnTo>
                  <a:pt x="2901021" y="92719"/>
                </a:lnTo>
                <a:lnTo>
                  <a:pt x="2972306" y="92719"/>
                </a:lnTo>
                <a:lnTo>
                  <a:pt x="2886500" y="191094"/>
                </a:lnTo>
                <a:close/>
              </a:path>
              <a:path w="2975610" h="319405">
                <a:moveTo>
                  <a:pt x="2975134" y="313580"/>
                </a:moveTo>
                <a:lnTo>
                  <a:pt x="2902354" y="313580"/>
                </a:lnTo>
                <a:lnTo>
                  <a:pt x="2843871" y="228599"/>
                </a:lnTo>
                <a:lnTo>
                  <a:pt x="2911633" y="228599"/>
                </a:lnTo>
                <a:lnTo>
                  <a:pt x="2975134" y="313580"/>
                </a:lnTo>
                <a:close/>
              </a:path>
            </a:pathLst>
          </a:custGeom>
          <a:solidFill>
            <a:srgbClr val="023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0025" y="1419662"/>
            <a:ext cx="9919214" cy="196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6671" y="2172690"/>
            <a:ext cx="10945495" cy="0"/>
          </a:xfrm>
          <a:custGeom>
            <a:avLst/>
            <a:gdLst/>
            <a:ahLst/>
            <a:cxnLst/>
            <a:rect l="l" t="t" r="r" b="b"/>
            <a:pathLst>
              <a:path w="10945495">
                <a:moveTo>
                  <a:pt x="0" y="0"/>
                </a:moveTo>
                <a:lnTo>
                  <a:pt x="10945180" y="0"/>
                </a:lnTo>
              </a:path>
            </a:pathLst>
          </a:custGeom>
          <a:ln w="12699">
            <a:solidFill>
              <a:srgbClr val="26A1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624" y="6422237"/>
            <a:ext cx="5883275" cy="347980"/>
          </a:xfrm>
          <a:custGeom>
            <a:avLst/>
            <a:gdLst/>
            <a:ahLst/>
            <a:cxnLst/>
            <a:rect l="l" t="t" r="r" b="b"/>
            <a:pathLst>
              <a:path w="5883275" h="347979">
                <a:moveTo>
                  <a:pt x="0" y="0"/>
                </a:moveTo>
                <a:lnTo>
                  <a:pt x="5882688" y="0"/>
                </a:lnTo>
                <a:lnTo>
                  <a:pt x="5882688" y="347699"/>
                </a:lnTo>
                <a:lnTo>
                  <a:pt x="0" y="347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9396" y="5629564"/>
            <a:ext cx="7283806" cy="269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6671" y="4444841"/>
            <a:ext cx="10945495" cy="0"/>
          </a:xfrm>
          <a:custGeom>
            <a:avLst/>
            <a:gdLst/>
            <a:ahLst/>
            <a:cxnLst/>
            <a:rect l="l" t="t" r="r" b="b"/>
            <a:pathLst>
              <a:path w="10945495">
                <a:moveTo>
                  <a:pt x="0" y="0"/>
                </a:moveTo>
                <a:lnTo>
                  <a:pt x="10945180" y="0"/>
                </a:lnTo>
              </a:path>
            </a:pathLst>
          </a:custGeom>
          <a:ln w="12699">
            <a:solidFill>
              <a:srgbClr val="26A1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9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1836712" y="0"/>
            <a:ext cx="1656184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1400" i="1" dirty="0"/>
              <a:t>Tela de abertura da apresentação: </a:t>
            </a:r>
            <a:r>
              <a:rPr lang="pt-BR" sz="1400" b="1" i="1" dirty="0"/>
              <a:t>opção 1</a:t>
            </a:r>
          </a:p>
          <a:p>
            <a:pPr algn="l"/>
            <a:endParaRPr lang="pt-BR" dirty="0">
              <a:solidFill>
                <a:srgbClr val="004994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71555" y="1081166"/>
            <a:ext cx="8856984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o Programa Precoce MS </a:t>
            </a:r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 contribuído </a:t>
            </a:r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desenvolvimento da </a:t>
            </a:r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pecuária de </a:t>
            </a:r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corte</a:t>
            </a:r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1032" name="Picture 8" descr="Resultado de imagem para interrogação ve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50" y="3399043"/>
            <a:ext cx="2496996" cy="24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9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 cstate="print"/>
          <a:srcRect l="2751" t="13042" r="44803" b="7161"/>
          <a:stretch>
            <a:fillRect/>
          </a:stretch>
        </p:blipFill>
        <p:spPr bwMode="auto">
          <a:xfrm>
            <a:off x="4408248" y="1478198"/>
            <a:ext cx="5486400" cy="38037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softEdge rad="203200"/>
          </a:effectLst>
        </p:spPr>
      </p:pic>
      <p:pic>
        <p:nvPicPr>
          <p:cNvPr id="1026" name="Picture 2" descr="Resultado de imagem para rebanho ang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95" y="1402211"/>
            <a:ext cx="4659419" cy="3490068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Rectangle 1030"/>
          <p:cNvSpPr>
            <a:spLocks noChangeArrowheads="1"/>
          </p:cNvSpPr>
          <p:nvPr/>
        </p:nvSpPr>
        <p:spPr bwMode="auto">
          <a:xfrm>
            <a:off x="2286000" y="3600451"/>
            <a:ext cx="7543800" cy="40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351">
                <a:latin typeface="Verdana" pitchFamily="34" charset="0"/>
              </a:rPr>
              <a:t>	</a:t>
            </a:r>
          </a:p>
        </p:txBody>
      </p:sp>
      <p:sp>
        <p:nvSpPr>
          <p:cNvPr id="7" name="Retângulo 6"/>
          <p:cNvSpPr/>
          <p:nvPr/>
        </p:nvSpPr>
        <p:spPr>
          <a:xfrm>
            <a:off x="3807742" y="4786914"/>
            <a:ext cx="4576515" cy="369332"/>
          </a:xfrm>
          <a:prstGeom prst="rect">
            <a:avLst/>
          </a:prstGeom>
          <a:effectLst>
            <a:softEdge rad="508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REBANHO BOVINO </a:t>
            </a:r>
            <a:endParaRPr lang="pt-BR" sz="135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828098" y="5137858"/>
            <a:ext cx="4589373" cy="1394081"/>
          </a:xfrm>
          <a:prstGeom prst="rect">
            <a:avLst/>
          </a:prstGeom>
          <a:solidFill>
            <a:srgbClr val="33996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016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19.959.506 </a:t>
            </a:r>
            <a:r>
              <a:rPr lang="pt-BR" sz="1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pt-BR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cabeças </a:t>
            </a:r>
            <a:r>
              <a:rPr lang="pt-BR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(Iagro/2018)</a:t>
            </a:r>
          </a:p>
          <a:p>
            <a:pPr algn="ctr">
              <a:buFont typeface="Wingdings" pitchFamily="2" charset="2"/>
              <a:buNone/>
            </a:pPr>
            <a:r>
              <a:rPr lang="pt-BR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57.948 estabelecimentos rurais</a:t>
            </a:r>
          </a:p>
          <a:p>
            <a:pPr algn="ctr">
              <a:buFont typeface="Wingdings" pitchFamily="2" charset="2"/>
              <a:buNone/>
            </a:pPr>
            <a:r>
              <a:rPr lang="pt-BR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4º rebanho </a:t>
            </a:r>
            <a:r>
              <a:rPr lang="pt-BR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nacional</a:t>
            </a:r>
          </a:p>
          <a:p>
            <a:pPr algn="ctr">
              <a:buFont typeface="Wingdings" pitchFamily="2" charset="2"/>
              <a:buNone/>
            </a:pPr>
            <a:r>
              <a:rPr lang="pt-BR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2 º abate de animais (2017)</a:t>
            </a:r>
            <a:endParaRPr lang="pt-BR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53444" y="661037"/>
            <a:ext cx="8208912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51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Mato Grosso do Sul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1991544" y="1371819"/>
            <a:ext cx="82089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3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7894" name="Rectangle 1030"/>
          <p:cNvSpPr>
            <a:spLocks noChangeArrowheads="1"/>
          </p:cNvSpPr>
          <p:nvPr/>
        </p:nvSpPr>
        <p:spPr bwMode="auto">
          <a:xfrm>
            <a:off x="2286000" y="3600451"/>
            <a:ext cx="7543800" cy="40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351">
                <a:latin typeface="Verdana" pitchFamily="34" charset="0"/>
              </a:rPr>
              <a:t>	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2431596" y="4502784"/>
            <a:ext cx="82089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object 11"/>
          <p:cNvSpPr/>
          <p:nvPr/>
        </p:nvSpPr>
        <p:spPr>
          <a:xfrm>
            <a:off x="1951105" y="5822451"/>
            <a:ext cx="2584451" cy="135255"/>
          </a:xfrm>
          <a:custGeom>
            <a:avLst/>
            <a:gdLst/>
            <a:ahLst/>
            <a:cxnLst/>
            <a:rect l="l" t="t" r="r" b="b"/>
            <a:pathLst>
              <a:path w="2584450" h="135254">
                <a:moveTo>
                  <a:pt x="12650" y="104328"/>
                </a:moveTo>
                <a:lnTo>
                  <a:pt x="0" y="104328"/>
                </a:lnTo>
                <a:lnTo>
                  <a:pt x="0" y="2678"/>
                </a:lnTo>
                <a:lnTo>
                  <a:pt x="66526" y="2678"/>
                </a:lnTo>
                <a:lnTo>
                  <a:pt x="66526" y="13989"/>
                </a:lnTo>
                <a:lnTo>
                  <a:pt x="12650" y="13989"/>
                </a:lnTo>
                <a:lnTo>
                  <a:pt x="12650" y="46731"/>
                </a:lnTo>
                <a:lnTo>
                  <a:pt x="65484" y="46731"/>
                </a:lnTo>
                <a:lnTo>
                  <a:pt x="65484" y="58042"/>
                </a:lnTo>
                <a:lnTo>
                  <a:pt x="12650" y="58042"/>
                </a:lnTo>
                <a:lnTo>
                  <a:pt x="12650" y="104328"/>
                </a:lnTo>
                <a:close/>
              </a:path>
              <a:path w="2584450" h="135254">
                <a:moveTo>
                  <a:pt x="115519" y="106114"/>
                </a:moveTo>
                <a:lnTo>
                  <a:pt x="81587" y="82860"/>
                </a:lnTo>
                <a:lnTo>
                  <a:pt x="79057" y="67418"/>
                </a:lnTo>
                <a:lnTo>
                  <a:pt x="79689" y="59326"/>
                </a:lnTo>
                <a:lnTo>
                  <a:pt x="107846" y="29551"/>
                </a:lnTo>
                <a:lnTo>
                  <a:pt x="115519" y="28872"/>
                </a:lnTo>
                <a:lnTo>
                  <a:pt x="123128" y="29551"/>
                </a:lnTo>
                <a:lnTo>
                  <a:pt x="130030" y="31588"/>
                </a:lnTo>
                <a:lnTo>
                  <a:pt x="136225" y="34983"/>
                </a:lnTo>
                <a:lnTo>
                  <a:pt x="141026" y="39142"/>
                </a:lnTo>
                <a:lnTo>
                  <a:pt x="108376" y="39142"/>
                </a:lnTo>
                <a:lnTo>
                  <a:pt x="102473" y="41771"/>
                </a:lnTo>
                <a:lnTo>
                  <a:pt x="97810" y="47029"/>
                </a:lnTo>
                <a:lnTo>
                  <a:pt x="93245" y="52288"/>
                </a:lnTo>
                <a:lnTo>
                  <a:pt x="90963" y="59084"/>
                </a:lnTo>
                <a:lnTo>
                  <a:pt x="90963" y="75852"/>
                </a:lnTo>
                <a:lnTo>
                  <a:pt x="93245" y="82748"/>
                </a:lnTo>
                <a:lnTo>
                  <a:pt x="97810" y="88106"/>
                </a:lnTo>
                <a:lnTo>
                  <a:pt x="102373" y="93365"/>
                </a:lnTo>
                <a:lnTo>
                  <a:pt x="108277" y="95993"/>
                </a:lnTo>
                <a:lnTo>
                  <a:pt x="140854" y="95993"/>
                </a:lnTo>
                <a:lnTo>
                  <a:pt x="136225" y="100003"/>
                </a:lnTo>
                <a:lnTo>
                  <a:pt x="130030" y="103398"/>
                </a:lnTo>
                <a:lnTo>
                  <a:pt x="123128" y="105435"/>
                </a:lnTo>
                <a:lnTo>
                  <a:pt x="115519" y="106114"/>
                </a:lnTo>
                <a:close/>
              </a:path>
              <a:path w="2584450" h="135254">
                <a:moveTo>
                  <a:pt x="140854" y="95993"/>
                </a:moveTo>
                <a:lnTo>
                  <a:pt x="122663" y="95993"/>
                </a:lnTo>
                <a:lnTo>
                  <a:pt x="128517" y="93314"/>
                </a:lnTo>
                <a:lnTo>
                  <a:pt x="137646" y="82599"/>
                </a:lnTo>
                <a:lnTo>
                  <a:pt x="139894" y="75852"/>
                </a:lnTo>
                <a:lnTo>
                  <a:pt x="139894" y="59084"/>
                </a:lnTo>
                <a:lnTo>
                  <a:pt x="137646" y="52437"/>
                </a:lnTo>
                <a:lnTo>
                  <a:pt x="133082" y="47178"/>
                </a:lnTo>
                <a:lnTo>
                  <a:pt x="128517" y="41820"/>
                </a:lnTo>
                <a:lnTo>
                  <a:pt x="122663" y="39142"/>
                </a:lnTo>
                <a:lnTo>
                  <a:pt x="141026" y="39142"/>
                </a:lnTo>
                <a:lnTo>
                  <a:pt x="151983" y="67418"/>
                </a:lnTo>
                <a:lnTo>
                  <a:pt x="151341" y="75520"/>
                </a:lnTo>
                <a:lnTo>
                  <a:pt x="149415" y="82860"/>
                </a:lnTo>
                <a:lnTo>
                  <a:pt x="146206" y="89436"/>
                </a:lnTo>
                <a:lnTo>
                  <a:pt x="141713" y="95250"/>
                </a:lnTo>
                <a:lnTo>
                  <a:pt x="140854" y="95993"/>
                </a:lnTo>
                <a:close/>
              </a:path>
              <a:path w="2584450" h="135254">
                <a:moveTo>
                  <a:pt x="193258" y="41373"/>
                </a:moveTo>
                <a:lnTo>
                  <a:pt x="182006" y="41373"/>
                </a:lnTo>
                <a:lnTo>
                  <a:pt x="185081" y="37702"/>
                </a:lnTo>
                <a:lnTo>
                  <a:pt x="188951" y="34726"/>
                </a:lnTo>
                <a:lnTo>
                  <a:pt x="193614" y="32444"/>
                </a:lnTo>
                <a:lnTo>
                  <a:pt x="198277" y="30062"/>
                </a:lnTo>
                <a:lnTo>
                  <a:pt x="203139" y="28872"/>
                </a:lnTo>
                <a:lnTo>
                  <a:pt x="208199" y="28872"/>
                </a:lnTo>
                <a:lnTo>
                  <a:pt x="218422" y="30360"/>
                </a:lnTo>
                <a:lnTo>
                  <a:pt x="225724" y="34825"/>
                </a:lnTo>
                <a:lnTo>
                  <a:pt x="228265" y="39142"/>
                </a:lnTo>
                <a:lnTo>
                  <a:pt x="199468" y="39142"/>
                </a:lnTo>
                <a:lnTo>
                  <a:pt x="195251" y="40282"/>
                </a:lnTo>
                <a:lnTo>
                  <a:pt x="193258" y="41373"/>
                </a:lnTo>
                <a:close/>
              </a:path>
              <a:path w="2584450" h="135254">
                <a:moveTo>
                  <a:pt x="182006" y="104328"/>
                </a:moveTo>
                <a:lnTo>
                  <a:pt x="170546" y="104328"/>
                </a:lnTo>
                <a:lnTo>
                  <a:pt x="170546" y="30658"/>
                </a:lnTo>
                <a:lnTo>
                  <a:pt x="182006" y="30658"/>
                </a:lnTo>
                <a:lnTo>
                  <a:pt x="182006" y="41373"/>
                </a:lnTo>
                <a:lnTo>
                  <a:pt x="193258" y="41373"/>
                </a:lnTo>
                <a:lnTo>
                  <a:pt x="191084" y="42564"/>
                </a:lnTo>
                <a:lnTo>
                  <a:pt x="187016" y="44846"/>
                </a:lnTo>
                <a:lnTo>
                  <a:pt x="183990" y="47526"/>
                </a:lnTo>
                <a:lnTo>
                  <a:pt x="182006" y="50601"/>
                </a:lnTo>
                <a:lnTo>
                  <a:pt x="182006" y="104328"/>
                </a:lnTo>
                <a:close/>
              </a:path>
              <a:path w="2584450" h="135254">
                <a:moveTo>
                  <a:pt x="231565" y="104328"/>
                </a:moveTo>
                <a:lnTo>
                  <a:pt x="220254" y="104328"/>
                </a:lnTo>
                <a:lnTo>
                  <a:pt x="220254" y="49658"/>
                </a:lnTo>
                <a:lnTo>
                  <a:pt x="218717" y="45243"/>
                </a:lnTo>
                <a:lnTo>
                  <a:pt x="215640" y="42862"/>
                </a:lnTo>
                <a:lnTo>
                  <a:pt x="212664" y="40382"/>
                </a:lnTo>
                <a:lnTo>
                  <a:pt x="208696" y="39142"/>
                </a:lnTo>
                <a:lnTo>
                  <a:pt x="228265" y="39142"/>
                </a:lnTo>
                <a:lnTo>
                  <a:pt x="230105" y="42267"/>
                </a:lnTo>
                <a:lnTo>
                  <a:pt x="231565" y="52684"/>
                </a:lnTo>
                <a:lnTo>
                  <a:pt x="231565" y="104328"/>
                </a:lnTo>
                <a:close/>
              </a:path>
              <a:path w="2584450" h="135254">
                <a:moveTo>
                  <a:pt x="268211" y="30658"/>
                </a:moveTo>
                <a:lnTo>
                  <a:pt x="256751" y="30658"/>
                </a:lnTo>
                <a:lnTo>
                  <a:pt x="256751" y="10566"/>
                </a:lnTo>
                <a:lnTo>
                  <a:pt x="268211" y="10566"/>
                </a:lnTo>
                <a:lnTo>
                  <a:pt x="268211" y="30658"/>
                </a:lnTo>
                <a:close/>
              </a:path>
              <a:path w="2584450" h="135254">
                <a:moveTo>
                  <a:pt x="283093" y="40778"/>
                </a:moveTo>
                <a:lnTo>
                  <a:pt x="244547" y="40778"/>
                </a:lnTo>
                <a:lnTo>
                  <a:pt x="244547" y="30658"/>
                </a:lnTo>
                <a:lnTo>
                  <a:pt x="283093" y="30658"/>
                </a:lnTo>
                <a:lnTo>
                  <a:pt x="283093" y="40778"/>
                </a:lnTo>
                <a:close/>
              </a:path>
              <a:path w="2584450" h="135254">
                <a:moveTo>
                  <a:pt x="279075" y="106114"/>
                </a:moveTo>
                <a:lnTo>
                  <a:pt x="262208" y="106114"/>
                </a:lnTo>
                <a:lnTo>
                  <a:pt x="256751" y="100408"/>
                </a:lnTo>
                <a:lnTo>
                  <a:pt x="256751" y="40778"/>
                </a:lnTo>
                <a:lnTo>
                  <a:pt x="268211" y="40778"/>
                </a:lnTo>
                <a:lnTo>
                  <a:pt x="268211" y="89247"/>
                </a:lnTo>
                <a:lnTo>
                  <a:pt x="268806" y="91529"/>
                </a:lnTo>
                <a:lnTo>
                  <a:pt x="269997" y="93314"/>
                </a:lnTo>
                <a:lnTo>
                  <a:pt x="271286" y="95101"/>
                </a:lnTo>
                <a:lnTo>
                  <a:pt x="273171" y="95993"/>
                </a:lnTo>
                <a:lnTo>
                  <a:pt x="284630" y="95993"/>
                </a:lnTo>
                <a:lnTo>
                  <a:pt x="286814" y="101500"/>
                </a:lnTo>
                <a:lnTo>
                  <a:pt x="283639" y="104575"/>
                </a:lnTo>
                <a:lnTo>
                  <a:pt x="279075" y="106114"/>
                </a:lnTo>
                <a:close/>
              </a:path>
              <a:path w="2584450" h="135254">
                <a:moveTo>
                  <a:pt x="284630" y="95993"/>
                </a:moveTo>
                <a:lnTo>
                  <a:pt x="278827" y="95993"/>
                </a:lnTo>
                <a:lnTo>
                  <a:pt x="281406" y="94951"/>
                </a:lnTo>
                <a:lnTo>
                  <a:pt x="283391" y="92868"/>
                </a:lnTo>
                <a:lnTo>
                  <a:pt x="284630" y="95993"/>
                </a:lnTo>
                <a:close/>
              </a:path>
              <a:path w="2584450" h="135254">
                <a:moveTo>
                  <a:pt x="332513" y="106114"/>
                </a:moveTo>
                <a:lnTo>
                  <a:pt x="297613" y="82971"/>
                </a:lnTo>
                <a:lnTo>
                  <a:pt x="295008" y="67418"/>
                </a:lnTo>
                <a:lnTo>
                  <a:pt x="295650" y="59624"/>
                </a:lnTo>
                <a:lnTo>
                  <a:pt x="323834" y="29570"/>
                </a:lnTo>
                <a:lnTo>
                  <a:pt x="331322" y="28872"/>
                </a:lnTo>
                <a:lnTo>
                  <a:pt x="338859" y="29570"/>
                </a:lnTo>
                <a:lnTo>
                  <a:pt x="345572" y="31625"/>
                </a:lnTo>
                <a:lnTo>
                  <a:pt x="351553" y="35067"/>
                </a:lnTo>
                <a:lnTo>
                  <a:pt x="355159" y="38397"/>
                </a:lnTo>
                <a:lnTo>
                  <a:pt x="324327" y="38397"/>
                </a:lnTo>
                <a:lnTo>
                  <a:pt x="318622" y="40778"/>
                </a:lnTo>
                <a:lnTo>
                  <a:pt x="314058" y="45541"/>
                </a:lnTo>
                <a:lnTo>
                  <a:pt x="309593" y="50303"/>
                </a:lnTo>
                <a:lnTo>
                  <a:pt x="307261" y="56058"/>
                </a:lnTo>
                <a:lnTo>
                  <a:pt x="307063" y="62805"/>
                </a:lnTo>
                <a:lnTo>
                  <a:pt x="366187" y="62805"/>
                </a:lnTo>
                <a:lnTo>
                  <a:pt x="366528" y="67418"/>
                </a:lnTo>
                <a:lnTo>
                  <a:pt x="366594" y="71288"/>
                </a:lnTo>
                <a:lnTo>
                  <a:pt x="307063" y="71288"/>
                </a:lnTo>
                <a:lnTo>
                  <a:pt x="307460" y="78828"/>
                </a:lnTo>
                <a:lnTo>
                  <a:pt x="310139" y="84980"/>
                </a:lnTo>
                <a:lnTo>
                  <a:pt x="315099" y="89743"/>
                </a:lnTo>
                <a:lnTo>
                  <a:pt x="320160" y="94406"/>
                </a:lnTo>
                <a:lnTo>
                  <a:pt x="326311" y="96737"/>
                </a:lnTo>
                <a:lnTo>
                  <a:pt x="359610" y="96737"/>
                </a:lnTo>
                <a:lnTo>
                  <a:pt x="355757" y="99835"/>
                </a:lnTo>
                <a:lnTo>
                  <a:pt x="348846" y="103323"/>
                </a:lnTo>
                <a:lnTo>
                  <a:pt x="341098" y="105416"/>
                </a:lnTo>
                <a:lnTo>
                  <a:pt x="332513" y="106114"/>
                </a:lnTo>
                <a:close/>
              </a:path>
              <a:path w="2584450" h="135254">
                <a:moveTo>
                  <a:pt x="366187" y="62805"/>
                </a:moveTo>
                <a:lnTo>
                  <a:pt x="355432" y="62805"/>
                </a:lnTo>
                <a:lnTo>
                  <a:pt x="355432" y="56058"/>
                </a:lnTo>
                <a:lnTo>
                  <a:pt x="353199" y="50303"/>
                </a:lnTo>
                <a:lnTo>
                  <a:pt x="344270" y="40778"/>
                </a:lnTo>
                <a:lnTo>
                  <a:pt x="338416" y="38397"/>
                </a:lnTo>
                <a:lnTo>
                  <a:pt x="355159" y="38397"/>
                </a:lnTo>
                <a:lnTo>
                  <a:pt x="356771" y="39886"/>
                </a:lnTo>
                <a:lnTo>
                  <a:pt x="361069" y="45792"/>
                </a:lnTo>
                <a:lnTo>
                  <a:pt x="364139" y="52499"/>
                </a:lnTo>
                <a:lnTo>
                  <a:pt x="365980" y="60005"/>
                </a:lnTo>
                <a:lnTo>
                  <a:pt x="366187" y="62805"/>
                </a:lnTo>
                <a:close/>
              </a:path>
              <a:path w="2584450" h="135254">
                <a:moveTo>
                  <a:pt x="359610" y="96737"/>
                </a:moveTo>
                <a:lnTo>
                  <a:pt x="342484" y="96737"/>
                </a:lnTo>
                <a:lnTo>
                  <a:pt x="350074" y="93612"/>
                </a:lnTo>
                <a:lnTo>
                  <a:pt x="356325" y="87361"/>
                </a:lnTo>
                <a:lnTo>
                  <a:pt x="361832" y="94951"/>
                </a:lnTo>
                <a:lnTo>
                  <a:pt x="359610" y="96737"/>
                </a:lnTo>
                <a:close/>
              </a:path>
              <a:path w="2584450" h="135254">
                <a:moveTo>
                  <a:pt x="393509" y="46434"/>
                </a:moveTo>
                <a:lnTo>
                  <a:pt x="388845" y="46434"/>
                </a:lnTo>
                <a:lnTo>
                  <a:pt x="386812" y="45640"/>
                </a:lnTo>
                <a:lnTo>
                  <a:pt x="385125" y="44053"/>
                </a:lnTo>
                <a:lnTo>
                  <a:pt x="383537" y="42366"/>
                </a:lnTo>
                <a:lnTo>
                  <a:pt x="382744" y="40382"/>
                </a:lnTo>
                <a:lnTo>
                  <a:pt x="382744" y="35718"/>
                </a:lnTo>
                <a:lnTo>
                  <a:pt x="383537" y="33733"/>
                </a:lnTo>
                <a:lnTo>
                  <a:pt x="386812" y="30460"/>
                </a:lnTo>
                <a:lnTo>
                  <a:pt x="388845" y="29617"/>
                </a:lnTo>
                <a:lnTo>
                  <a:pt x="393509" y="29617"/>
                </a:lnTo>
                <a:lnTo>
                  <a:pt x="395443" y="30460"/>
                </a:lnTo>
                <a:lnTo>
                  <a:pt x="397031" y="32147"/>
                </a:lnTo>
                <a:lnTo>
                  <a:pt x="398718" y="33733"/>
                </a:lnTo>
                <a:lnTo>
                  <a:pt x="399561" y="35718"/>
                </a:lnTo>
                <a:lnTo>
                  <a:pt x="399561" y="40382"/>
                </a:lnTo>
                <a:lnTo>
                  <a:pt x="398718" y="42366"/>
                </a:lnTo>
                <a:lnTo>
                  <a:pt x="395443" y="45640"/>
                </a:lnTo>
                <a:lnTo>
                  <a:pt x="393509" y="46434"/>
                </a:lnTo>
                <a:close/>
              </a:path>
              <a:path w="2584450" h="135254">
                <a:moveTo>
                  <a:pt x="393509" y="105817"/>
                </a:moveTo>
                <a:lnTo>
                  <a:pt x="388845" y="105817"/>
                </a:lnTo>
                <a:lnTo>
                  <a:pt x="386812" y="105022"/>
                </a:lnTo>
                <a:lnTo>
                  <a:pt x="385125" y="103435"/>
                </a:lnTo>
                <a:lnTo>
                  <a:pt x="383537" y="101748"/>
                </a:lnTo>
                <a:lnTo>
                  <a:pt x="382744" y="99763"/>
                </a:lnTo>
                <a:lnTo>
                  <a:pt x="382744" y="95101"/>
                </a:lnTo>
                <a:lnTo>
                  <a:pt x="383537" y="93116"/>
                </a:lnTo>
                <a:lnTo>
                  <a:pt x="385125" y="91529"/>
                </a:lnTo>
                <a:lnTo>
                  <a:pt x="386812" y="89941"/>
                </a:lnTo>
                <a:lnTo>
                  <a:pt x="388845" y="89147"/>
                </a:lnTo>
                <a:lnTo>
                  <a:pt x="393509" y="89147"/>
                </a:lnTo>
                <a:lnTo>
                  <a:pt x="395443" y="89941"/>
                </a:lnTo>
                <a:lnTo>
                  <a:pt x="397031" y="91529"/>
                </a:lnTo>
                <a:lnTo>
                  <a:pt x="398718" y="93116"/>
                </a:lnTo>
                <a:lnTo>
                  <a:pt x="399561" y="95101"/>
                </a:lnTo>
                <a:lnTo>
                  <a:pt x="399561" y="99763"/>
                </a:lnTo>
                <a:lnTo>
                  <a:pt x="398718" y="101748"/>
                </a:lnTo>
                <a:lnTo>
                  <a:pt x="395443" y="105022"/>
                </a:lnTo>
                <a:lnTo>
                  <a:pt x="393509" y="105817"/>
                </a:lnTo>
                <a:close/>
              </a:path>
              <a:path w="2584450" h="135254">
                <a:moveTo>
                  <a:pt x="524332" y="94951"/>
                </a:moveTo>
                <a:lnTo>
                  <a:pt x="500622" y="94951"/>
                </a:lnTo>
                <a:lnTo>
                  <a:pt x="506427" y="93314"/>
                </a:lnTo>
                <a:lnTo>
                  <a:pt x="510693" y="90040"/>
                </a:lnTo>
                <a:lnTo>
                  <a:pt x="515059" y="86767"/>
                </a:lnTo>
                <a:lnTo>
                  <a:pt x="517241" y="82549"/>
                </a:lnTo>
                <a:lnTo>
                  <a:pt x="517241" y="77390"/>
                </a:lnTo>
                <a:lnTo>
                  <a:pt x="488118" y="57308"/>
                </a:lnTo>
                <a:lnTo>
                  <a:pt x="479923" y="54805"/>
                </a:lnTo>
                <a:lnTo>
                  <a:pt x="456966" y="34180"/>
                </a:lnTo>
                <a:lnTo>
                  <a:pt x="456966" y="21182"/>
                </a:lnTo>
                <a:lnTo>
                  <a:pt x="491941" y="1190"/>
                </a:lnTo>
                <a:lnTo>
                  <a:pt x="502796" y="2074"/>
                </a:lnTo>
                <a:lnTo>
                  <a:pt x="512442" y="4725"/>
                </a:lnTo>
                <a:lnTo>
                  <a:pt x="520879" y="9143"/>
                </a:lnTo>
                <a:lnTo>
                  <a:pt x="524802" y="12501"/>
                </a:lnTo>
                <a:lnTo>
                  <a:pt x="484896" y="12501"/>
                </a:lnTo>
                <a:lnTo>
                  <a:pt x="479836" y="13989"/>
                </a:lnTo>
                <a:lnTo>
                  <a:pt x="471998" y="19843"/>
                </a:lnTo>
                <a:lnTo>
                  <a:pt x="470063" y="23713"/>
                </a:lnTo>
                <a:lnTo>
                  <a:pt x="470063" y="32147"/>
                </a:lnTo>
                <a:lnTo>
                  <a:pt x="471700" y="35173"/>
                </a:lnTo>
                <a:lnTo>
                  <a:pt x="478249" y="40133"/>
                </a:lnTo>
                <a:lnTo>
                  <a:pt x="482962" y="42118"/>
                </a:lnTo>
                <a:lnTo>
                  <a:pt x="489113" y="43606"/>
                </a:lnTo>
                <a:lnTo>
                  <a:pt x="499010" y="46452"/>
                </a:lnTo>
                <a:lnTo>
                  <a:pt x="530338" y="70990"/>
                </a:lnTo>
                <a:lnTo>
                  <a:pt x="530338" y="85675"/>
                </a:lnTo>
                <a:lnTo>
                  <a:pt x="526915" y="92967"/>
                </a:lnTo>
                <a:lnTo>
                  <a:pt x="524332" y="94951"/>
                </a:lnTo>
                <a:close/>
              </a:path>
              <a:path w="2584450" h="135254">
                <a:moveTo>
                  <a:pt x="520366" y="24556"/>
                </a:moveTo>
                <a:lnTo>
                  <a:pt x="514460" y="19282"/>
                </a:lnTo>
                <a:lnTo>
                  <a:pt x="507605" y="15515"/>
                </a:lnTo>
                <a:lnTo>
                  <a:pt x="499801" y="13255"/>
                </a:lnTo>
                <a:lnTo>
                  <a:pt x="491048" y="12501"/>
                </a:lnTo>
                <a:lnTo>
                  <a:pt x="524802" y="12501"/>
                </a:lnTo>
                <a:lnTo>
                  <a:pt x="528106" y="15329"/>
                </a:lnTo>
                <a:lnTo>
                  <a:pt x="520366" y="24556"/>
                </a:lnTo>
                <a:close/>
              </a:path>
              <a:path w="2584450" h="135254">
                <a:moveTo>
                  <a:pt x="492833" y="106114"/>
                </a:moveTo>
                <a:lnTo>
                  <a:pt x="481188" y="105109"/>
                </a:lnTo>
                <a:lnTo>
                  <a:pt x="470807" y="102095"/>
                </a:lnTo>
                <a:lnTo>
                  <a:pt x="461692" y="97072"/>
                </a:lnTo>
                <a:lnTo>
                  <a:pt x="453841" y="90040"/>
                </a:lnTo>
                <a:lnTo>
                  <a:pt x="461282" y="80367"/>
                </a:lnTo>
                <a:lnTo>
                  <a:pt x="465449" y="85030"/>
                </a:lnTo>
                <a:lnTo>
                  <a:pt x="470311" y="88652"/>
                </a:lnTo>
                <a:lnTo>
                  <a:pt x="475868" y="91231"/>
                </a:lnTo>
                <a:lnTo>
                  <a:pt x="481523" y="93711"/>
                </a:lnTo>
                <a:lnTo>
                  <a:pt x="487327" y="94951"/>
                </a:lnTo>
                <a:lnTo>
                  <a:pt x="524332" y="94951"/>
                </a:lnTo>
                <a:lnTo>
                  <a:pt x="520069" y="98226"/>
                </a:lnTo>
                <a:lnTo>
                  <a:pt x="514572" y="101677"/>
                </a:lnTo>
                <a:lnTo>
                  <a:pt x="508200" y="104142"/>
                </a:lnTo>
                <a:lnTo>
                  <a:pt x="500954" y="105621"/>
                </a:lnTo>
                <a:lnTo>
                  <a:pt x="492833" y="106114"/>
                </a:lnTo>
                <a:close/>
              </a:path>
              <a:path w="2584450" h="135254">
                <a:moveTo>
                  <a:pt x="561900" y="104328"/>
                </a:moveTo>
                <a:lnTo>
                  <a:pt x="549249" y="104328"/>
                </a:lnTo>
                <a:lnTo>
                  <a:pt x="549249" y="2678"/>
                </a:lnTo>
                <a:lnTo>
                  <a:pt x="561900" y="2678"/>
                </a:lnTo>
                <a:lnTo>
                  <a:pt x="561900" y="104328"/>
                </a:lnTo>
                <a:close/>
              </a:path>
              <a:path w="2584450" h="135254">
                <a:moveTo>
                  <a:pt x="633744" y="106262"/>
                </a:moveTo>
                <a:lnTo>
                  <a:pt x="596388" y="91380"/>
                </a:lnTo>
                <a:lnTo>
                  <a:pt x="581505" y="53578"/>
                </a:lnTo>
                <a:lnTo>
                  <a:pt x="582445" y="42564"/>
                </a:lnTo>
                <a:lnTo>
                  <a:pt x="604499" y="9329"/>
                </a:lnTo>
                <a:lnTo>
                  <a:pt x="633744" y="1041"/>
                </a:lnTo>
                <a:lnTo>
                  <a:pt x="645204" y="2232"/>
                </a:lnTo>
                <a:lnTo>
                  <a:pt x="655622" y="5804"/>
                </a:lnTo>
                <a:lnTo>
                  <a:pt x="664998" y="11757"/>
                </a:lnTo>
                <a:lnTo>
                  <a:pt x="665593" y="12352"/>
                </a:lnTo>
                <a:lnTo>
                  <a:pt x="633744" y="12352"/>
                </a:lnTo>
                <a:lnTo>
                  <a:pt x="625689" y="13087"/>
                </a:lnTo>
                <a:lnTo>
                  <a:pt x="595300" y="45039"/>
                </a:lnTo>
                <a:lnTo>
                  <a:pt x="594602" y="53578"/>
                </a:lnTo>
                <a:lnTo>
                  <a:pt x="595300" y="62191"/>
                </a:lnTo>
                <a:lnTo>
                  <a:pt x="625745" y="94366"/>
                </a:lnTo>
                <a:lnTo>
                  <a:pt x="633744" y="95101"/>
                </a:lnTo>
                <a:lnTo>
                  <a:pt x="666825" y="95101"/>
                </a:lnTo>
                <a:lnTo>
                  <a:pt x="665305" y="96468"/>
                </a:lnTo>
                <a:lnTo>
                  <a:pt x="655808" y="101909"/>
                </a:lnTo>
                <a:lnTo>
                  <a:pt x="645288" y="105174"/>
                </a:lnTo>
                <a:lnTo>
                  <a:pt x="633744" y="106262"/>
                </a:lnTo>
                <a:close/>
              </a:path>
              <a:path w="2584450" h="135254">
                <a:moveTo>
                  <a:pt x="663212" y="26342"/>
                </a:moveTo>
                <a:lnTo>
                  <a:pt x="659938" y="22175"/>
                </a:lnTo>
                <a:lnTo>
                  <a:pt x="655721" y="18801"/>
                </a:lnTo>
                <a:lnTo>
                  <a:pt x="645502" y="13642"/>
                </a:lnTo>
                <a:lnTo>
                  <a:pt x="639895" y="12352"/>
                </a:lnTo>
                <a:lnTo>
                  <a:pt x="665593" y="12352"/>
                </a:lnTo>
                <a:lnTo>
                  <a:pt x="673333" y="20092"/>
                </a:lnTo>
                <a:lnTo>
                  <a:pt x="663212" y="26342"/>
                </a:lnTo>
                <a:close/>
              </a:path>
              <a:path w="2584450" h="135254">
                <a:moveTo>
                  <a:pt x="666825" y="95101"/>
                </a:moveTo>
                <a:lnTo>
                  <a:pt x="638904" y="95101"/>
                </a:lnTo>
                <a:lnTo>
                  <a:pt x="643914" y="94108"/>
                </a:lnTo>
                <a:lnTo>
                  <a:pt x="653637" y="90139"/>
                </a:lnTo>
                <a:lnTo>
                  <a:pt x="657755" y="87461"/>
                </a:lnTo>
                <a:lnTo>
                  <a:pt x="661128" y="84087"/>
                </a:lnTo>
                <a:lnTo>
                  <a:pt x="661128" y="63400"/>
                </a:lnTo>
                <a:lnTo>
                  <a:pt x="626154" y="63400"/>
                </a:lnTo>
                <a:lnTo>
                  <a:pt x="626154" y="52089"/>
                </a:lnTo>
                <a:lnTo>
                  <a:pt x="673779" y="52089"/>
                </a:lnTo>
                <a:lnTo>
                  <a:pt x="673779" y="88850"/>
                </a:lnTo>
                <a:lnTo>
                  <a:pt x="666825" y="95101"/>
                </a:lnTo>
                <a:close/>
              </a:path>
              <a:path w="2584450" h="135254">
                <a:moveTo>
                  <a:pt x="698203" y="104328"/>
                </a:moveTo>
                <a:lnTo>
                  <a:pt x="683767" y="104328"/>
                </a:lnTo>
                <a:lnTo>
                  <a:pt x="724695" y="2678"/>
                </a:lnTo>
                <a:lnTo>
                  <a:pt x="740322" y="2678"/>
                </a:lnTo>
                <a:lnTo>
                  <a:pt x="745614" y="15775"/>
                </a:lnTo>
                <a:lnTo>
                  <a:pt x="732583" y="15775"/>
                </a:lnTo>
                <a:lnTo>
                  <a:pt x="710854" y="70544"/>
                </a:lnTo>
                <a:lnTo>
                  <a:pt x="767746" y="70544"/>
                </a:lnTo>
                <a:lnTo>
                  <a:pt x="772257" y="81706"/>
                </a:lnTo>
                <a:lnTo>
                  <a:pt x="707282" y="81706"/>
                </a:lnTo>
                <a:lnTo>
                  <a:pt x="698203" y="104328"/>
                </a:lnTo>
                <a:close/>
              </a:path>
              <a:path w="2584450" h="135254">
                <a:moveTo>
                  <a:pt x="767746" y="70544"/>
                </a:moveTo>
                <a:lnTo>
                  <a:pt x="754014" y="70544"/>
                </a:lnTo>
                <a:lnTo>
                  <a:pt x="732583" y="15775"/>
                </a:lnTo>
                <a:lnTo>
                  <a:pt x="745614" y="15775"/>
                </a:lnTo>
                <a:lnTo>
                  <a:pt x="767746" y="70544"/>
                </a:lnTo>
                <a:close/>
              </a:path>
              <a:path w="2584450" h="135254">
                <a:moveTo>
                  <a:pt x="781398" y="104328"/>
                </a:moveTo>
                <a:lnTo>
                  <a:pt x="766813" y="104328"/>
                </a:lnTo>
                <a:lnTo>
                  <a:pt x="757883" y="81706"/>
                </a:lnTo>
                <a:lnTo>
                  <a:pt x="772257" y="81706"/>
                </a:lnTo>
                <a:lnTo>
                  <a:pt x="781398" y="104328"/>
                </a:lnTo>
                <a:close/>
              </a:path>
              <a:path w="2584450" h="135254">
                <a:moveTo>
                  <a:pt x="823784" y="72479"/>
                </a:moveTo>
                <a:lnTo>
                  <a:pt x="787320" y="72479"/>
                </a:lnTo>
                <a:lnTo>
                  <a:pt x="787320" y="62359"/>
                </a:lnTo>
                <a:lnTo>
                  <a:pt x="823784" y="62359"/>
                </a:lnTo>
                <a:lnTo>
                  <a:pt x="823784" y="72479"/>
                </a:lnTo>
                <a:close/>
              </a:path>
              <a:path w="2584450" h="135254">
                <a:moveTo>
                  <a:pt x="852983" y="104328"/>
                </a:moveTo>
                <a:lnTo>
                  <a:pt x="840333" y="104328"/>
                </a:lnTo>
                <a:lnTo>
                  <a:pt x="840333" y="2678"/>
                </a:lnTo>
                <a:lnTo>
                  <a:pt x="858486" y="2678"/>
                </a:lnTo>
                <a:lnTo>
                  <a:pt x="865915" y="20687"/>
                </a:lnTo>
                <a:lnTo>
                  <a:pt x="852983" y="20687"/>
                </a:lnTo>
                <a:lnTo>
                  <a:pt x="852983" y="104328"/>
                </a:lnTo>
                <a:close/>
              </a:path>
              <a:path w="2584450" h="135254">
                <a:moveTo>
                  <a:pt x="903002" y="79176"/>
                </a:moveTo>
                <a:lnTo>
                  <a:pt x="890042" y="79176"/>
                </a:lnTo>
                <a:lnTo>
                  <a:pt x="921741" y="2678"/>
                </a:lnTo>
                <a:lnTo>
                  <a:pt x="939896" y="2678"/>
                </a:lnTo>
                <a:lnTo>
                  <a:pt x="939896" y="20687"/>
                </a:lnTo>
                <a:lnTo>
                  <a:pt x="927247" y="20687"/>
                </a:lnTo>
                <a:lnTo>
                  <a:pt x="903002" y="79176"/>
                </a:lnTo>
                <a:close/>
              </a:path>
              <a:path w="2584450" h="135254">
                <a:moveTo>
                  <a:pt x="892576" y="104328"/>
                </a:moveTo>
                <a:lnTo>
                  <a:pt x="887366" y="104328"/>
                </a:lnTo>
                <a:lnTo>
                  <a:pt x="852983" y="20687"/>
                </a:lnTo>
                <a:lnTo>
                  <a:pt x="865915" y="20687"/>
                </a:lnTo>
                <a:lnTo>
                  <a:pt x="890042" y="79176"/>
                </a:lnTo>
                <a:lnTo>
                  <a:pt x="903002" y="79176"/>
                </a:lnTo>
                <a:lnTo>
                  <a:pt x="892576" y="104328"/>
                </a:lnTo>
                <a:close/>
              </a:path>
              <a:path w="2584450" h="135254">
                <a:moveTo>
                  <a:pt x="939896" y="104328"/>
                </a:moveTo>
                <a:lnTo>
                  <a:pt x="927247" y="104328"/>
                </a:lnTo>
                <a:lnTo>
                  <a:pt x="927247" y="20687"/>
                </a:lnTo>
                <a:lnTo>
                  <a:pt x="939896" y="20687"/>
                </a:lnTo>
                <a:lnTo>
                  <a:pt x="939896" y="104328"/>
                </a:lnTo>
                <a:close/>
              </a:path>
              <a:path w="2584450" h="135254">
                <a:moveTo>
                  <a:pt x="1028013" y="94951"/>
                </a:moveTo>
                <a:lnTo>
                  <a:pt x="1004304" y="94951"/>
                </a:lnTo>
                <a:lnTo>
                  <a:pt x="1010105" y="93314"/>
                </a:lnTo>
                <a:lnTo>
                  <a:pt x="1014372" y="90040"/>
                </a:lnTo>
                <a:lnTo>
                  <a:pt x="1018744" y="86767"/>
                </a:lnTo>
                <a:lnTo>
                  <a:pt x="1020925" y="82549"/>
                </a:lnTo>
                <a:lnTo>
                  <a:pt x="1020925" y="77390"/>
                </a:lnTo>
                <a:lnTo>
                  <a:pt x="991799" y="57308"/>
                </a:lnTo>
                <a:lnTo>
                  <a:pt x="983605" y="54805"/>
                </a:lnTo>
                <a:lnTo>
                  <a:pt x="960651" y="34180"/>
                </a:lnTo>
                <a:lnTo>
                  <a:pt x="960651" y="21182"/>
                </a:lnTo>
                <a:lnTo>
                  <a:pt x="995627" y="1190"/>
                </a:lnTo>
                <a:lnTo>
                  <a:pt x="1006480" y="2074"/>
                </a:lnTo>
                <a:lnTo>
                  <a:pt x="1016123" y="4725"/>
                </a:lnTo>
                <a:lnTo>
                  <a:pt x="1024558" y="9143"/>
                </a:lnTo>
                <a:lnTo>
                  <a:pt x="1028480" y="12501"/>
                </a:lnTo>
                <a:lnTo>
                  <a:pt x="988578" y="12501"/>
                </a:lnTo>
                <a:lnTo>
                  <a:pt x="983520" y="13989"/>
                </a:lnTo>
                <a:lnTo>
                  <a:pt x="975681" y="19843"/>
                </a:lnTo>
                <a:lnTo>
                  <a:pt x="973748" y="23713"/>
                </a:lnTo>
                <a:lnTo>
                  <a:pt x="973748" y="32147"/>
                </a:lnTo>
                <a:lnTo>
                  <a:pt x="975386" y="35173"/>
                </a:lnTo>
                <a:lnTo>
                  <a:pt x="981930" y="40133"/>
                </a:lnTo>
                <a:lnTo>
                  <a:pt x="986645" y="42118"/>
                </a:lnTo>
                <a:lnTo>
                  <a:pt x="992798" y="43606"/>
                </a:lnTo>
                <a:lnTo>
                  <a:pt x="1002695" y="46452"/>
                </a:lnTo>
                <a:lnTo>
                  <a:pt x="1034022" y="70990"/>
                </a:lnTo>
                <a:lnTo>
                  <a:pt x="1034022" y="85675"/>
                </a:lnTo>
                <a:lnTo>
                  <a:pt x="1030593" y="92967"/>
                </a:lnTo>
                <a:lnTo>
                  <a:pt x="1028013" y="94951"/>
                </a:lnTo>
                <a:close/>
              </a:path>
              <a:path w="2584450" h="135254">
                <a:moveTo>
                  <a:pt x="1024049" y="24556"/>
                </a:moveTo>
                <a:lnTo>
                  <a:pt x="1018144" y="19282"/>
                </a:lnTo>
                <a:lnTo>
                  <a:pt x="1011287" y="15515"/>
                </a:lnTo>
                <a:lnTo>
                  <a:pt x="1003482" y="13255"/>
                </a:lnTo>
                <a:lnTo>
                  <a:pt x="994731" y="12501"/>
                </a:lnTo>
                <a:lnTo>
                  <a:pt x="1028480" y="12501"/>
                </a:lnTo>
                <a:lnTo>
                  <a:pt x="1031784" y="15329"/>
                </a:lnTo>
                <a:lnTo>
                  <a:pt x="1024049" y="24556"/>
                </a:lnTo>
                <a:close/>
              </a:path>
              <a:path w="2584450" h="135254">
                <a:moveTo>
                  <a:pt x="996513" y="106114"/>
                </a:moveTo>
                <a:lnTo>
                  <a:pt x="984870" y="105109"/>
                </a:lnTo>
                <a:lnTo>
                  <a:pt x="974491" y="102095"/>
                </a:lnTo>
                <a:lnTo>
                  <a:pt x="965376" y="97072"/>
                </a:lnTo>
                <a:lnTo>
                  <a:pt x="957527" y="90040"/>
                </a:lnTo>
                <a:lnTo>
                  <a:pt x="964966" y="80367"/>
                </a:lnTo>
                <a:lnTo>
                  <a:pt x="969128" y="85030"/>
                </a:lnTo>
                <a:lnTo>
                  <a:pt x="973995" y="88652"/>
                </a:lnTo>
                <a:lnTo>
                  <a:pt x="979549" y="91231"/>
                </a:lnTo>
                <a:lnTo>
                  <a:pt x="985206" y="93711"/>
                </a:lnTo>
                <a:lnTo>
                  <a:pt x="991007" y="94951"/>
                </a:lnTo>
                <a:lnTo>
                  <a:pt x="1028013" y="94951"/>
                </a:lnTo>
                <a:lnTo>
                  <a:pt x="1023754" y="98226"/>
                </a:lnTo>
                <a:lnTo>
                  <a:pt x="1018253" y="101677"/>
                </a:lnTo>
                <a:lnTo>
                  <a:pt x="1011880" y="104142"/>
                </a:lnTo>
                <a:lnTo>
                  <a:pt x="1004633" y="105621"/>
                </a:lnTo>
                <a:lnTo>
                  <a:pt x="996513" y="106114"/>
                </a:lnTo>
                <a:close/>
              </a:path>
              <a:path w="2584450" h="135254">
                <a:moveTo>
                  <a:pt x="1108469" y="134689"/>
                </a:moveTo>
                <a:lnTo>
                  <a:pt x="1090136" y="94366"/>
                </a:lnTo>
                <a:lnTo>
                  <a:pt x="1087038" y="67270"/>
                </a:lnTo>
                <a:lnTo>
                  <a:pt x="1087383" y="58117"/>
                </a:lnTo>
                <a:lnTo>
                  <a:pt x="1099356" y="15031"/>
                </a:lnTo>
                <a:lnTo>
                  <a:pt x="1108469" y="0"/>
                </a:lnTo>
                <a:lnTo>
                  <a:pt x="1115470" y="5060"/>
                </a:lnTo>
                <a:lnTo>
                  <a:pt x="1111218" y="13924"/>
                </a:lnTo>
                <a:lnTo>
                  <a:pt x="1107692" y="22212"/>
                </a:lnTo>
                <a:lnTo>
                  <a:pt x="1099544" y="67270"/>
                </a:lnTo>
                <a:lnTo>
                  <a:pt x="1099758" y="75362"/>
                </a:lnTo>
                <a:lnTo>
                  <a:pt x="1111282" y="120652"/>
                </a:lnTo>
                <a:lnTo>
                  <a:pt x="1115470" y="129331"/>
                </a:lnTo>
                <a:lnTo>
                  <a:pt x="1108469" y="134689"/>
                </a:lnTo>
                <a:close/>
              </a:path>
              <a:path w="2584450" h="135254">
                <a:moveTo>
                  <a:pt x="1133910" y="25300"/>
                </a:moveTo>
                <a:lnTo>
                  <a:pt x="1126176" y="17115"/>
                </a:lnTo>
                <a:lnTo>
                  <a:pt x="1130043" y="11955"/>
                </a:lnTo>
                <a:lnTo>
                  <a:pt x="1135101" y="8036"/>
                </a:lnTo>
                <a:lnTo>
                  <a:pt x="1141359" y="5357"/>
                </a:lnTo>
                <a:lnTo>
                  <a:pt x="1147607" y="2579"/>
                </a:lnTo>
                <a:lnTo>
                  <a:pt x="1154351" y="1190"/>
                </a:lnTo>
                <a:lnTo>
                  <a:pt x="1161600" y="1190"/>
                </a:lnTo>
                <a:lnTo>
                  <a:pt x="1189764" y="12501"/>
                </a:lnTo>
                <a:lnTo>
                  <a:pt x="1161600" y="12501"/>
                </a:lnTo>
                <a:lnTo>
                  <a:pt x="1153172" y="13301"/>
                </a:lnTo>
                <a:lnTo>
                  <a:pt x="1145748" y="15701"/>
                </a:lnTo>
                <a:lnTo>
                  <a:pt x="1139327" y="19700"/>
                </a:lnTo>
                <a:lnTo>
                  <a:pt x="1133910" y="25300"/>
                </a:lnTo>
                <a:close/>
              </a:path>
              <a:path w="2584450" h="135254">
                <a:moveTo>
                  <a:pt x="1196128" y="104328"/>
                </a:moveTo>
                <a:lnTo>
                  <a:pt x="1126329" y="104328"/>
                </a:lnTo>
                <a:lnTo>
                  <a:pt x="1126329" y="94207"/>
                </a:lnTo>
                <a:lnTo>
                  <a:pt x="1138735" y="84357"/>
                </a:lnTo>
                <a:lnTo>
                  <a:pt x="1149023" y="75939"/>
                </a:lnTo>
                <a:lnTo>
                  <a:pt x="1177963" y="46136"/>
                </a:lnTo>
                <a:lnTo>
                  <a:pt x="1181145" y="40977"/>
                </a:lnTo>
                <a:lnTo>
                  <a:pt x="1182726" y="35916"/>
                </a:lnTo>
                <a:lnTo>
                  <a:pt x="1182683" y="25300"/>
                </a:lnTo>
                <a:lnTo>
                  <a:pt x="1180792" y="20935"/>
                </a:lnTo>
                <a:lnTo>
                  <a:pt x="1173058" y="14188"/>
                </a:lnTo>
                <a:lnTo>
                  <a:pt x="1167943" y="12501"/>
                </a:lnTo>
                <a:lnTo>
                  <a:pt x="1189764" y="12501"/>
                </a:lnTo>
                <a:lnTo>
                  <a:pt x="1192451" y="14733"/>
                </a:lnTo>
                <a:lnTo>
                  <a:pt x="1195680" y="21927"/>
                </a:lnTo>
                <a:lnTo>
                  <a:pt x="1195680" y="30956"/>
                </a:lnTo>
                <a:lnTo>
                  <a:pt x="1170302" y="72851"/>
                </a:lnTo>
                <a:lnTo>
                  <a:pt x="1146264" y="93017"/>
                </a:lnTo>
                <a:lnTo>
                  <a:pt x="1196128" y="93017"/>
                </a:lnTo>
                <a:lnTo>
                  <a:pt x="1196128" y="104328"/>
                </a:lnTo>
                <a:close/>
              </a:path>
              <a:path w="2584450" h="135254">
                <a:moveTo>
                  <a:pt x="1262374" y="106114"/>
                </a:moveTo>
                <a:lnTo>
                  <a:pt x="1254335" y="106114"/>
                </a:lnTo>
                <a:lnTo>
                  <a:pt x="1245982" y="105211"/>
                </a:lnTo>
                <a:lnTo>
                  <a:pt x="1218134" y="74860"/>
                </a:lnTo>
                <a:lnTo>
                  <a:pt x="1215492" y="53578"/>
                </a:lnTo>
                <a:lnTo>
                  <a:pt x="1216162" y="42332"/>
                </a:lnTo>
                <a:lnTo>
                  <a:pt x="1238671" y="4799"/>
                </a:lnTo>
                <a:lnTo>
                  <a:pt x="1254335" y="1190"/>
                </a:lnTo>
                <a:lnTo>
                  <a:pt x="1262269" y="1190"/>
                </a:lnTo>
                <a:lnTo>
                  <a:pt x="1269165" y="3472"/>
                </a:lnTo>
                <a:lnTo>
                  <a:pt x="1275023" y="8036"/>
                </a:lnTo>
                <a:lnTo>
                  <a:pt x="1280871" y="12501"/>
                </a:lnTo>
                <a:lnTo>
                  <a:pt x="1246200" y="12501"/>
                </a:lnTo>
                <a:lnTo>
                  <a:pt x="1239847" y="16123"/>
                </a:lnTo>
                <a:lnTo>
                  <a:pt x="1228436" y="53578"/>
                </a:lnTo>
                <a:lnTo>
                  <a:pt x="1228854" y="62730"/>
                </a:lnTo>
                <a:lnTo>
                  <a:pt x="1246096" y="94951"/>
                </a:lnTo>
                <a:lnTo>
                  <a:pt x="1280744" y="94951"/>
                </a:lnTo>
                <a:lnTo>
                  <a:pt x="1269270" y="103881"/>
                </a:lnTo>
                <a:lnTo>
                  <a:pt x="1262374" y="106114"/>
                </a:lnTo>
                <a:close/>
              </a:path>
              <a:path w="2584450" h="135254">
                <a:moveTo>
                  <a:pt x="1280744" y="94951"/>
                </a:moveTo>
                <a:lnTo>
                  <a:pt x="1262469" y="94951"/>
                </a:lnTo>
                <a:lnTo>
                  <a:pt x="1268822" y="91280"/>
                </a:lnTo>
                <a:lnTo>
                  <a:pt x="1273385" y="83939"/>
                </a:lnTo>
                <a:lnTo>
                  <a:pt x="1276380" y="77911"/>
                </a:lnTo>
                <a:lnTo>
                  <a:pt x="1278520" y="70841"/>
                </a:lnTo>
                <a:lnTo>
                  <a:pt x="1279805" y="62730"/>
                </a:lnTo>
                <a:lnTo>
                  <a:pt x="1280233" y="53578"/>
                </a:lnTo>
                <a:lnTo>
                  <a:pt x="1279805" y="44378"/>
                </a:lnTo>
                <a:lnTo>
                  <a:pt x="1262469" y="12501"/>
                </a:lnTo>
                <a:lnTo>
                  <a:pt x="1280871" y="12501"/>
                </a:lnTo>
                <a:lnTo>
                  <a:pt x="1293178" y="53578"/>
                </a:lnTo>
                <a:lnTo>
                  <a:pt x="1292880" y="60721"/>
                </a:lnTo>
                <a:lnTo>
                  <a:pt x="1280871" y="94852"/>
                </a:lnTo>
                <a:close/>
              </a:path>
              <a:path w="2584450" h="135254">
                <a:moveTo>
                  <a:pt x="1311885" y="36611"/>
                </a:moveTo>
                <a:lnTo>
                  <a:pt x="1304293" y="28872"/>
                </a:lnTo>
                <a:lnTo>
                  <a:pt x="1329744" y="2678"/>
                </a:lnTo>
                <a:lnTo>
                  <a:pt x="1340755" y="2678"/>
                </a:lnTo>
                <a:lnTo>
                  <a:pt x="1340755" y="19496"/>
                </a:lnTo>
                <a:lnTo>
                  <a:pt x="1328106" y="19496"/>
                </a:lnTo>
                <a:lnTo>
                  <a:pt x="1311885" y="36611"/>
                </a:lnTo>
                <a:close/>
              </a:path>
              <a:path w="2584450" h="135254">
                <a:moveTo>
                  <a:pt x="1340755" y="104328"/>
                </a:moveTo>
                <a:lnTo>
                  <a:pt x="1328106" y="104328"/>
                </a:lnTo>
                <a:lnTo>
                  <a:pt x="1328106" y="19496"/>
                </a:lnTo>
                <a:lnTo>
                  <a:pt x="1340755" y="19496"/>
                </a:lnTo>
                <a:lnTo>
                  <a:pt x="1340755" y="104328"/>
                </a:lnTo>
                <a:close/>
              </a:path>
              <a:path w="2584450" h="135254">
                <a:moveTo>
                  <a:pt x="1407306" y="106114"/>
                </a:moveTo>
                <a:lnTo>
                  <a:pt x="1399267" y="106114"/>
                </a:lnTo>
                <a:lnTo>
                  <a:pt x="1390914" y="105211"/>
                </a:lnTo>
                <a:lnTo>
                  <a:pt x="1363066" y="74860"/>
                </a:lnTo>
                <a:lnTo>
                  <a:pt x="1360424" y="53578"/>
                </a:lnTo>
                <a:lnTo>
                  <a:pt x="1361094" y="42332"/>
                </a:lnTo>
                <a:lnTo>
                  <a:pt x="1383603" y="4799"/>
                </a:lnTo>
                <a:lnTo>
                  <a:pt x="1399267" y="1190"/>
                </a:lnTo>
                <a:lnTo>
                  <a:pt x="1407201" y="1190"/>
                </a:lnTo>
                <a:lnTo>
                  <a:pt x="1414097" y="3472"/>
                </a:lnTo>
                <a:lnTo>
                  <a:pt x="1419955" y="8036"/>
                </a:lnTo>
                <a:lnTo>
                  <a:pt x="1425803" y="12501"/>
                </a:lnTo>
                <a:lnTo>
                  <a:pt x="1391133" y="12501"/>
                </a:lnTo>
                <a:lnTo>
                  <a:pt x="1384779" y="16123"/>
                </a:lnTo>
                <a:lnTo>
                  <a:pt x="1373368" y="53578"/>
                </a:lnTo>
                <a:lnTo>
                  <a:pt x="1373788" y="62730"/>
                </a:lnTo>
                <a:lnTo>
                  <a:pt x="1391028" y="94951"/>
                </a:lnTo>
                <a:lnTo>
                  <a:pt x="1425677" y="94951"/>
                </a:lnTo>
                <a:lnTo>
                  <a:pt x="1414202" y="103881"/>
                </a:lnTo>
                <a:lnTo>
                  <a:pt x="1407306" y="106114"/>
                </a:lnTo>
                <a:close/>
              </a:path>
              <a:path w="2584450" h="135254">
                <a:moveTo>
                  <a:pt x="1425677" y="94951"/>
                </a:moveTo>
                <a:lnTo>
                  <a:pt x="1407401" y="94951"/>
                </a:lnTo>
                <a:lnTo>
                  <a:pt x="1413754" y="91280"/>
                </a:lnTo>
                <a:lnTo>
                  <a:pt x="1418317" y="83939"/>
                </a:lnTo>
                <a:lnTo>
                  <a:pt x="1421312" y="77911"/>
                </a:lnTo>
                <a:lnTo>
                  <a:pt x="1423452" y="70841"/>
                </a:lnTo>
                <a:lnTo>
                  <a:pt x="1424737" y="62730"/>
                </a:lnTo>
                <a:lnTo>
                  <a:pt x="1425165" y="53578"/>
                </a:lnTo>
                <a:lnTo>
                  <a:pt x="1424737" y="44378"/>
                </a:lnTo>
                <a:lnTo>
                  <a:pt x="1407401" y="12501"/>
                </a:lnTo>
                <a:lnTo>
                  <a:pt x="1425803" y="12501"/>
                </a:lnTo>
                <a:lnTo>
                  <a:pt x="1438110" y="53578"/>
                </a:lnTo>
                <a:lnTo>
                  <a:pt x="1437812" y="60721"/>
                </a:lnTo>
                <a:lnTo>
                  <a:pt x="1425803" y="94852"/>
                </a:lnTo>
                <a:close/>
              </a:path>
              <a:path w="2584450" h="135254">
                <a:moveTo>
                  <a:pt x="1455331" y="134689"/>
                </a:moveTo>
                <a:lnTo>
                  <a:pt x="1448482" y="129331"/>
                </a:lnTo>
                <a:lnTo>
                  <a:pt x="1452667" y="120689"/>
                </a:lnTo>
                <a:lnTo>
                  <a:pt x="1456145" y="112476"/>
                </a:lnTo>
                <a:lnTo>
                  <a:pt x="1464328" y="75009"/>
                </a:lnTo>
                <a:lnTo>
                  <a:pt x="1464551" y="67270"/>
                </a:lnTo>
                <a:lnTo>
                  <a:pt x="1464338" y="59614"/>
                </a:lnTo>
                <a:lnTo>
                  <a:pt x="1452733" y="14017"/>
                </a:lnTo>
                <a:lnTo>
                  <a:pt x="1448482" y="5060"/>
                </a:lnTo>
                <a:lnTo>
                  <a:pt x="1455331" y="0"/>
                </a:lnTo>
                <a:lnTo>
                  <a:pt x="1473875" y="40257"/>
                </a:lnTo>
                <a:lnTo>
                  <a:pt x="1477057" y="67270"/>
                </a:lnTo>
                <a:lnTo>
                  <a:pt x="1476704" y="76432"/>
                </a:lnTo>
                <a:lnTo>
                  <a:pt x="1464630" y="119731"/>
                </a:lnTo>
                <a:lnTo>
                  <a:pt x="1460295" y="127415"/>
                </a:lnTo>
                <a:lnTo>
                  <a:pt x="1455331" y="134689"/>
                </a:lnTo>
                <a:close/>
              </a:path>
              <a:path w="2584450" h="135254">
                <a:moveTo>
                  <a:pt x="1503594" y="46434"/>
                </a:moveTo>
                <a:lnTo>
                  <a:pt x="1498927" y="46434"/>
                </a:lnTo>
                <a:lnTo>
                  <a:pt x="1496898" y="45590"/>
                </a:lnTo>
                <a:lnTo>
                  <a:pt x="1495202" y="43904"/>
                </a:lnTo>
                <a:lnTo>
                  <a:pt x="1493621" y="42217"/>
                </a:lnTo>
                <a:lnTo>
                  <a:pt x="1492821" y="40282"/>
                </a:lnTo>
                <a:lnTo>
                  <a:pt x="1492821" y="35718"/>
                </a:lnTo>
                <a:lnTo>
                  <a:pt x="1493621" y="33733"/>
                </a:lnTo>
                <a:lnTo>
                  <a:pt x="1496898" y="30460"/>
                </a:lnTo>
                <a:lnTo>
                  <a:pt x="1498927" y="29617"/>
                </a:lnTo>
                <a:lnTo>
                  <a:pt x="1503594" y="29617"/>
                </a:lnTo>
                <a:lnTo>
                  <a:pt x="1505528" y="30460"/>
                </a:lnTo>
                <a:lnTo>
                  <a:pt x="1507109" y="32147"/>
                </a:lnTo>
                <a:lnTo>
                  <a:pt x="1508804" y="33733"/>
                </a:lnTo>
                <a:lnTo>
                  <a:pt x="1509642" y="35718"/>
                </a:lnTo>
                <a:lnTo>
                  <a:pt x="1509642" y="40282"/>
                </a:lnTo>
                <a:lnTo>
                  <a:pt x="1508804" y="42217"/>
                </a:lnTo>
                <a:lnTo>
                  <a:pt x="1507109" y="43904"/>
                </a:lnTo>
                <a:lnTo>
                  <a:pt x="1505528" y="45590"/>
                </a:lnTo>
                <a:lnTo>
                  <a:pt x="1503594" y="46434"/>
                </a:lnTo>
                <a:close/>
              </a:path>
              <a:path w="2584450" h="135254">
                <a:moveTo>
                  <a:pt x="1500270" y="104923"/>
                </a:moveTo>
                <a:lnTo>
                  <a:pt x="1498089" y="104923"/>
                </a:lnTo>
                <a:lnTo>
                  <a:pt x="1496298" y="104179"/>
                </a:lnTo>
                <a:lnTo>
                  <a:pt x="1493517" y="101203"/>
                </a:lnTo>
                <a:lnTo>
                  <a:pt x="1492821" y="99367"/>
                </a:lnTo>
                <a:lnTo>
                  <a:pt x="1492821" y="94803"/>
                </a:lnTo>
                <a:lnTo>
                  <a:pt x="1493574" y="92819"/>
                </a:lnTo>
                <a:lnTo>
                  <a:pt x="1495060" y="91231"/>
                </a:lnTo>
                <a:lnTo>
                  <a:pt x="1496641" y="89643"/>
                </a:lnTo>
                <a:lnTo>
                  <a:pt x="1498631" y="88850"/>
                </a:lnTo>
                <a:lnTo>
                  <a:pt x="1503489" y="88850"/>
                </a:lnTo>
                <a:lnTo>
                  <a:pt x="1505670" y="89892"/>
                </a:lnTo>
                <a:lnTo>
                  <a:pt x="1507556" y="91975"/>
                </a:lnTo>
                <a:lnTo>
                  <a:pt x="1509547" y="93960"/>
                </a:lnTo>
                <a:lnTo>
                  <a:pt x="1510538" y="96737"/>
                </a:lnTo>
                <a:lnTo>
                  <a:pt x="1510538" y="104476"/>
                </a:lnTo>
                <a:lnTo>
                  <a:pt x="1502346" y="104476"/>
                </a:lnTo>
                <a:lnTo>
                  <a:pt x="1500270" y="104923"/>
                </a:lnTo>
                <a:close/>
              </a:path>
              <a:path w="2584450" h="135254">
                <a:moveTo>
                  <a:pt x="1498031" y="123378"/>
                </a:moveTo>
                <a:lnTo>
                  <a:pt x="1492383" y="118764"/>
                </a:lnTo>
                <a:lnTo>
                  <a:pt x="1494860" y="117177"/>
                </a:lnTo>
                <a:lnTo>
                  <a:pt x="1497041" y="115043"/>
                </a:lnTo>
                <a:lnTo>
                  <a:pt x="1498927" y="112364"/>
                </a:lnTo>
                <a:lnTo>
                  <a:pt x="1500908" y="109686"/>
                </a:lnTo>
                <a:lnTo>
                  <a:pt x="1502051" y="107057"/>
                </a:lnTo>
                <a:lnTo>
                  <a:pt x="1502346" y="104476"/>
                </a:lnTo>
                <a:lnTo>
                  <a:pt x="1510538" y="104476"/>
                </a:lnTo>
                <a:lnTo>
                  <a:pt x="1510538" y="105171"/>
                </a:lnTo>
                <a:lnTo>
                  <a:pt x="1509347" y="109587"/>
                </a:lnTo>
                <a:lnTo>
                  <a:pt x="1506966" y="113555"/>
                </a:lnTo>
                <a:lnTo>
                  <a:pt x="1504585" y="117623"/>
                </a:lnTo>
                <a:lnTo>
                  <a:pt x="1501603" y="120897"/>
                </a:lnTo>
                <a:lnTo>
                  <a:pt x="1498031" y="123378"/>
                </a:lnTo>
                <a:close/>
              </a:path>
              <a:path w="2584450" h="135254">
                <a:moveTo>
                  <a:pt x="1634417" y="94951"/>
                </a:moveTo>
                <a:lnTo>
                  <a:pt x="1610702" y="94951"/>
                </a:lnTo>
                <a:lnTo>
                  <a:pt x="1616513" y="93314"/>
                </a:lnTo>
                <a:lnTo>
                  <a:pt x="1620770" y="90040"/>
                </a:lnTo>
                <a:lnTo>
                  <a:pt x="1625142" y="86767"/>
                </a:lnTo>
                <a:lnTo>
                  <a:pt x="1627323" y="82549"/>
                </a:lnTo>
                <a:lnTo>
                  <a:pt x="1627323" y="77390"/>
                </a:lnTo>
                <a:lnTo>
                  <a:pt x="1598202" y="57308"/>
                </a:lnTo>
                <a:lnTo>
                  <a:pt x="1590005" y="54805"/>
                </a:lnTo>
                <a:lnTo>
                  <a:pt x="1567049" y="34180"/>
                </a:lnTo>
                <a:lnTo>
                  <a:pt x="1567049" y="21182"/>
                </a:lnTo>
                <a:lnTo>
                  <a:pt x="1602025" y="1190"/>
                </a:lnTo>
                <a:lnTo>
                  <a:pt x="1612879" y="2074"/>
                </a:lnTo>
                <a:lnTo>
                  <a:pt x="1622523" y="4725"/>
                </a:lnTo>
                <a:lnTo>
                  <a:pt x="1630960" y="9143"/>
                </a:lnTo>
                <a:lnTo>
                  <a:pt x="1634885" y="12501"/>
                </a:lnTo>
                <a:lnTo>
                  <a:pt x="1594977" y="12501"/>
                </a:lnTo>
                <a:lnTo>
                  <a:pt x="1589919" y="13989"/>
                </a:lnTo>
                <a:lnTo>
                  <a:pt x="1582080" y="19843"/>
                </a:lnTo>
                <a:lnTo>
                  <a:pt x="1580146" y="23713"/>
                </a:lnTo>
                <a:lnTo>
                  <a:pt x="1580146" y="32147"/>
                </a:lnTo>
                <a:lnTo>
                  <a:pt x="1581785" y="35173"/>
                </a:lnTo>
                <a:lnTo>
                  <a:pt x="1588328" y="40133"/>
                </a:lnTo>
                <a:lnTo>
                  <a:pt x="1593043" y="42118"/>
                </a:lnTo>
                <a:lnTo>
                  <a:pt x="1599196" y="43606"/>
                </a:lnTo>
                <a:lnTo>
                  <a:pt x="1609094" y="46452"/>
                </a:lnTo>
                <a:lnTo>
                  <a:pt x="1640420" y="70990"/>
                </a:lnTo>
                <a:lnTo>
                  <a:pt x="1640420" y="85675"/>
                </a:lnTo>
                <a:lnTo>
                  <a:pt x="1637001" y="92967"/>
                </a:lnTo>
                <a:lnTo>
                  <a:pt x="1634417" y="94951"/>
                </a:lnTo>
                <a:close/>
              </a:path>
              <a:path w="2584450" h="135254">
                <a:moveTo>
                  <a:pt x="1630448" y="24556"/>
                </a:moveTo>
                <a:lnTo>
                  <a:pt x="1624543" y="19282"/>
                </a:lnTo>
                <a:lnTo>
                  <a:pt x="1617689" y="15515"/>
                </a:lnTo>
                <a:lnTo>
                  <a:pt x="1609884" y="13255"/>
                </a:lnTo>
                <a:lnTo>
                  <a:pt x="1601130" y="12501"/>
                </a:lnTo>
                <a:lnTo>
                  <a:pt x="1634885" y="12501"/>
                </a:lnTo>
                <a:lnTo>
                  <a:pt x="1638191" y="15329"/>
                </a:lnTo>
                <a:lnTo>
                  <a:pt x="1630448" y="24556"/>
                </a:lnTo>
                <a:close/>
              </a:path>
              <a:path w="2584450" h="135254">
                <a:moveTo>
                  <a:pt x="1602911" y="106114"/>
                </a:moveTo>
                <a:lnTo>
                  <a:pt x="1591269" y="105109"/>
                </a:lnTo>
                <a:lnTo>
                  <a:pt x="1580889" y="102095"/>
                </a:lnTo>
                <a:lnTo>
                  <a:pt x="1571774" y="97072"/>
                </a:lnTo>
                <a:lnTo>
                  <a:pt x="1563925" y="90040"/>
                </a:lnTo>
                <a:lnTo>
                  <a:pt x="1571364" y="80367"/>
                </a:lnTo>
                <a:lnTo>
                  <a:pt x="1575527" y="85030"/>
                </a:lnTo>
                <a:lnTo>
                  <a:pt x="1580394" y="88652"/>
                </a:lnTo>
                <a:lnTo>
                  <a:pt x="1585947" y="91231"/>
                </a:lnTo>
                <a:lnTo>
                  <a:pt x="1591605" y="93711"/>
                </a:lnTo>
                <a:lnTo>
                  <a:pt x="1597406" y="94951"/>
                </a:lnTo>
                <a:lnTo>
                  <a:pt x="1634417" y="94951"/>
                </a:lnTo>
                <a:lnTo>
                  <a:pt x="1630152" y="98226"/>
                </a:lnTo>
                <a:lnTo>
                  <a:pt x="1624652" y="101677"/>
                </a:lnTo>
                <a:lnTo>
                  <a:pt x="1618278" y="104142"/>
                </a:lnTo>
                <a:lnTo>
                  <a:pt x="1611032" y="105621"/>
                </a:lnTo>
                <a:lnTo>
                  <a:pt x="1602911" y="106114"/>
                </a:lnTo>
                <a:close/>
              </a:path>
              <a:path w="2584450" h="135254">
                <a:moveTo>
                  <a:pt x="1671977" y="104328"/>
                </a:moveTo>
                <a:lnTo>
                  <a:pt x="1659327" y="104328"/>
                </a:lnTo>
                <a:lnTo>
                  <a:pt x="1659327" y="2678"/>
                </a:lnTo>
                <a:lnTo>
                  <a:pt x="1671977" y="2678"/>
                </a:lnTo>
                <a:lnTo>
                  <a:pt x="1671977" y="104328"/>
                </a:lnTo>
                <a:close/>
              </a:path>
              <a:path w="2584450" h="135254">
                <a:moveTo>
                  <a:pt x="1743824" y="106262"/>
                </a:moveTo>
                <a:lnTo>
                  <a:pt x="1706467" y="91380"/>
                </a:lnTo>
                <a:lnTo>
                  <a:pt x="1691589" y="53578"/>
                </a:lnTo>
                <a:lnTo>
                  <a:pt x="1692528" y="42564"/>
                </a:lnTo>
                <a:lnTo>
                  <a:pt x="1714581" y="9329"/>
                </a:lnTo>
                <a:lnTo>
                  <a:pt x="1743824" y="1041"/>
                </a:lnTo>
                <a:lnTo>
                  <a:pt x="1755284" y="2232"/>
                </a:lnTo>
                <a:lnTo>
                  <a:pt x="1765702" y="5804"/>
                </a:lnTo>
                <a:lnTo>
                  <a:pt x="1775078" y="11757"/>
                </a:lnTo>
                <a:lnTo>
                  <a:pt x="1775673" y="12352"/>
                </a:lnTo>
                <a:lnTo>
                  <a:pt x="1743824" y="12352"/>
                </a:lnTo>
                <a:lnTo>
                  <a:pt x="1735769" y="13087"/>
                </a:lnTo>
                <a:lnTo>
                  <a:pt x="1705382" y="45039"/>
                </a:lnTo>
                <a:lnTo>
                  <a:pt x="1704685" y="53578"/>
                </a:lnTo>
                <a:lnTo>
                  <a:pt x="1705382" y="62191"/>
                </a:lnTo>
                <a:lnTo>
                  <a:pt x="1735827" y="94366"/>
                </a:lnTo>
                <a:lnTo>
                  <a:pt x="1743824" y="95101"/>
                </a:lnTo>
                <a:lnTo>
                  <a:pt x="1776906" y="95101"/>
                </a:lnTo>
                <a:lnTo>
                  <a:pt x="1775386" y="96468"/>
                </a:lnTo>
                <a:lnTo>
                  <a:pt x="1765891" y="101909"/>
                </a:lnTo>
                <a:lnTo>
                  <a:pt x="1755370" y="105174"/>
                </a:lnTo>
                <a:lnTo>
                  <a:pt x="1743824" y="106262"/>
                </a:lnTo>
                <a:close/>
              </a:path>
              <a:path w="2584450" h="135254">
                <a:moveTo>
                  <a:pt x="1773294" y="26342"/>
                </a:moveTo>
                <a:lnTo>
                  <a:pt x="1770017" y="22175"/>
                </a:lnTo>
                <a:lnTo>
                  <a:pt x="1765807" y="18801"/>
                </a:lnTo>
                <a:lnTo>
                  <a:pt x="1760645" y="16222"/>
                </a:lnTo>
                <a:lnTo>
                  <a:pt x="1755587" y="13642"/>
                </a:lnTo>
                <a:lnTo>
                  <a:pt x="1749977" y="12352"/>
                </a:lnTo>
                <a:lnTo>
                  <a:pt x="1775673" y="12352"/>
                </a:lnTo>
                <a:lnTo>
                  <a:pt x="1783409" y="20092"/>
                </a:lnTo>
                <a:lnTo>
                  <a:pt x="1773294" y="26342"/>
                </a:lnTo>
                <a:close/>
              </a:path>
              <a:path w="2584450" h="135254">
                <a:moveTo>
                  <a:pt x="1776906" y="95101"/>
                </a:moveTo>
                <a:lnTo>
                  <a:pt x="1748986" y="95101"/>
                </a:lnTo>
                <a:lnTo>
                  <a:pt x="1753996" y="94108"/>
                </a:lnTo>
                <a:lnTo>
                  <a:pt x="1763721" y="90139"/>
                </a:lnTo>
                <a:lnTo>
                  <a:pt x="1767836" y="87461"/>
                </a:lnTo>
                <a:lnTo>
                  <a:pt x="1771208" y="84087"/>
                </a:lnTo>
                <a:lnTo>
                  <a:pt x="1771208" y="63400"/>
                </a:lnTo>
                <a:lnTo>
                  <a:pt x="1736232" y="63400"/>
                </a:lnTo>
                <a:lnTo>
                  <a:pt x="1736232" y="52089"/>
                </a:lnTo>
                <a:lnTo>
                  <a:pt x="1783857" y="52089"/>
                </a:lnTo>
                <a:lnTo>
                  <a:pt x="1783857" y="88850"/>
                </a:lnTo>
                <a:lnTo>
                  <a:pt x="1776906" y="95101"/>
                </a:lnTo>
                <a:close/>
              </a:path>
              <a:path w="2584450" h="135254">
                <a:moveTo>
                  <a:pt x="1808289" y="104328"/>
                </a:moveTo>
                <a:lnTo>
                  <a:pt x="1793849" y="104328"/>
                </a:lnTo>
                <a:lnTo>
                  <a:pt x="1834778" y="2678"/>
                </a:lnTo>
                <a:lnTo>
                  <a:pt x="1850399" y="2678"/>
                </a:lnTo>
                <a:lnTo>
                  <a:pt x="1855691" y="15775"/>
                </a:lnTo>
                <a:lnTo>
                  <a:pt x="1842664" y="15775"/>
                </a:lnTo>
                <a:lnTo>
                  <a:pt x="1820938" y="70544"/>
                </a:lnTo>
                <a:lnTo>
                  <a:pt x="1877826" y="70544"/>
                </a:lnTo>
                <a:lnTo>
                  <a:pt x="1882337" y="81706"/>
                </a:lnTo>
                <a:lnTo>
                  <a:pt x="1817366" y="81706"/>
                </a:lnTo>
                <a:lnTo>
                  <a:pt x="1808289" y="104328"/>
                </a:lnTo>
                <a:close/>
              </a:path>
              <a:path w="2584450" h="135254">
                <a:moveTo>
                  <a:pt x="1877826" y="70544"/>
                </a:moveTo>
                <a:lnTo>
                  <a:pt x="1864095" y="70544"/>
                </a:lnTo>
                <a:lnTo>
                  <a:pt x="1842664" y="15775"/>
                </a:lnTo>
                <a:lnTo>
                  <a:pt x="1855691" y="15775"/>
                </a:lnTo>
                <a:lnTo>
                  <a:pt x="1877826" y="70544"/>
                </a:lnTo>
                <a:close/>
              </a:path>
              <a:path w="2584450" h="135254">
                <a:moveTo>
                  <a:pt x="1891480" y="104328"/>
                </a:moveTo>
                <a:lnTo>
                  <a:pt x="1876897" y="104328"/>
                </a:lnTo>
                <a:lnTo>
                  <a:pt x="1867963" y="81706"/>
                </a:lnTo>
                <a:lnTo>
                  <a:pt x="1882337" y="81706"/>
                </a:lnTo>
                <a:lnTo>
                  <a:pt x="1891480" y="104328"/>
                </a:lnTo>
                <a:close/>
              </a:path>
              <a:path w="2584450" h="135254">
                <a:moveTo>
                  <a:pt x="1933866" y="72479"/>
                </a:moveTo>
                <a:lnTo>
                  <a:pt x="1897404" y="72479"/>
                </a:lnTo>
                <a:lnTo>
                  <a:pt x="1897404" y="62359"/>
                </a:lnTo>
                <a:lnTo>
                  <a:pt x="1933866" y="62359"/>
                </a:lnTo>
                <a:lnTo>
                  <a:pt x="1933866" y="72479"/>
                </a:lnTo>
                <a:close/>
              </a:path>
              <a:path w="2584450" h="135254">
                <a:moveTo>
                  <a:pt x="1963070" y="104328"/>
                </a:moveTo>
                <a:lnTo>
                  <a:pt x="1950411" y="104328"/>
                </a:lnTo>
                <a:lnTo>
                  <a:pt x="1950411" y="2678"/>
                </a:lnTo>
                <a:lnTo>
                  <a:pt x="1968575" y="2678"/>
                </a:lnTo>
                <a:lnTo>
                  <a:pt x="1976001" y="20687"/>
                </a:lnTo>
                <a:lnTo>
                  <a:pt x="1963070" y="20687"/>
                </a:lnTo>
                <a:lnTo>
                  <a:pt x="1963070" y="104328"/>
                </a:lnTo>
                <a:close/>
              </a:path>
              <a:path w="2584450" h="135254">
                <a:moveTo>
                  <a:pt x="2013081" y="79176"/>
                </a:moveTo>
                <a:lnTo>
                  <a:pt x="2000122" y="79176"/>
                </a:lnTo>
                <a:lnTo>
                  <a:pt x="2031821" y="2678"/>
                </a:lnTo>
                <a:lnTo>
                  <a:pt x="2049985" y="2678"/>
                </a:lnTo>
                <a:lnTo>
                  <a:pt x="2049985" y="20687"/>
                </a:lnTo>
                <a:lnTo>
                  <a:pt x="2037326" y="20687"/>
                </a:lnTo>
                <a:lnTo>
                  <a:pt x="2013081" y="79176"/>
                </a:lnTo>
                <a:close/>
              </a:path>
              <a:path w="2584450" h="135254">
                <a:moveTo>
                  <a:pt x="2002655" y="104328"/>
                </a:moveTo>
                <a:lnTo>
                  <a:pt x="1997445" y="104328"/>
                </a:lnTo>
                <a:lnTo>
                  <a:pt x="1963070" y="20687"/>
                </a:lnTo>
                <a:lnTo>
                  <a:pt x="1976001" y="20687"/>
                </a:lnTo>
                <a:lnTo>
                  <a:pt x="2000122" y="79176"/>
                </a:lnTo>
                <a:lnTo>
                  <a:pt x="2013081" y="79176"/>
                </a:lnTo>
                <a:lnTo>
                  <a:pt x="2002655" y="104328"/>
                </a:lnTo>
                <a:close/>
              </a:path>
              <a:path w="2584450" h="135254">
                <a:moveTo>
                  <a:pt x="2049985" y="104328"/>
                </a:moveTo>
                <a:lnTo>
                  <a:pt x="2037326" y="104328"/>
                </a:lnTo>
                <a:lnTo>
                  <a:pt x="2037326" y="20687"/>
                </a:lnTo>
                <a:lnTo>
                  <a:pt x="2049985" y="20687"/>
                </a:lnTo>
                <a:lnTo>
                  <a:pt x="2049985" y="104328"/>
                </a:lnTo>
                <a:close/>
              </a:path>
              <a:path w="2584450" h="135254">
                <a:moveTo>
                  <a:pt x="2138098" y="94951"/>
                </a:moveTo>
                <a:lnTo>
                  <a:pt x="2114383" y="94951"/>
                </a:lnTo>
                <a:lnTo>
                  <a:pt x="2120194" y="93314"/>
                </a:lnTo>
                <a:lnTo>
                  <a:pt x="2124461" y="90040"/>
                </a:lnTo>
                <a:lnTo>
                  <a:pt x="2128823" y="86767"/>
                </a:lnTo>
                <a:lnTo>
                  <a:pt x="2131004" y="82549"/>
                </a:lnTo>
                <a:lnTo>
                  <a:pt x="2131004" y="77390"/>
                </a:lnTo>
                <a:lnTo>
                  <a:pt x="2101884" y="57308"/>
                </a:lnTo>
                <a:lnTo>
                  <a:pt x="2093689" y="54805"/>
                </a:lnTo>
                <a:lnTo>
                  <a:pt x="2070730" y="34180"/>
                </a:lnTo>
                <a:lnTo>
                  <a:pt x="2070730" y="21182"/>
                </a:lnTo>
                <a:lnTo>
                  <a:pt x="2105706" y="1190"/>
                </a:lnTo>
                <a:lnTo>
                  <a:pt x="2116561" y="2074"/>
                </a:lnTo>
                <a:lnTo>
                  <a:pt x="2126207" y="4725"/>
                </a:lnTo>
                <a:lnTo>
                  <a:pt x="2134645" y="9143"/>
                </a:lnTo>
                <a:lnTo>
                  <a:pt x="2138568" y="12501"/>
                </a:lnTo>
                <a:lnTo>
                  <a:pt x="2098658" y="12501"/>
                </a:lnTo>
                <a:lnTo>
                  <a:pt x="2093600" y="13989"/>
                </a:lnTo>
                <a:lnTo>
                  <a:pt x="2085761" y="19843"/>
                </a:lnTo>
                <a:lnTo>
                  <a:pt x="2083827" y="23713"/>
                </a:lnTo>
                <a:lnTo>
                  <a:pt x="2083827" y="32147"/>
                </a:lnTo>
                <a:lnTo>
                  <a:pt x="2085466" y="35173"/>
                </a:lnTo>
                <a:lnTo>
                  <a:pt x="2092009" y="40133"/>
                </a:lnTo>
                <a:lnTo>
                  <a:pt x="2096724" y="42118"/>
                </a:lnTo>
                <a:lnTo>
                  <a:pt x="2102877" y="43606"/>
                </a:lnTo>
                <a:lnTo>
                  <a:pt x="2112775" y="46452"/>
                </a:lnTo>
                <a:lnTo>
                  <a:pt x="2144101" y="70990"/>
                </a:lnTo>
                <a:lnTo>
                  <a:pt x="2144101" y="85675"/>
                </a:lnTo>
                <a:lnTo>
                  <a:pt x="2140682" y="92967"/>
                </a:lnTo>
                <a:lnTo>
                  <a:pt x="2138098" y="94951"/>
                </a:lnTo>
                <a:close/>
              </a:path>
              <a:path w="2584450" h="135254">
                <a:moveTo>
                  <a:pt x="2134129" y="24556"/>
                </a:moveTo>
                <a:lnTo>
                  <a:pt x="2128224" y="19282"/>
                </a:lnTo>
                <a:lnTo>
                  <a:pt x="2121370" y="15515"/>
                </a:lnTo>
                <a:lnTo>
                  <a:pt x="2113565" y="13255"/>
                </a:lnTo>
                <a:lnTo>
                  <a:pt x="2104811" y="12501"/>
                </a:lnTo>
                <a:lnTo>
                  <a:pt x="2138568" y="12501"/>
                </a:lnTo>
                <a:lnTo>
                  <a:pt x="2141872" y="15329"/>
                </a:lnTo>
                <a:lnTo>
                  <a:pt x="2134129" y="24556"/>
                </a:lnTo>
                <a:close/>
              </a:path>
              <a:path w="2584450" h="135254">
                <a:moveTo>
                  <a:pt x="2106601" y="106114"/>
                </a:moveTo>
                <a:lnTo>
                  <a:pt x="2094954" y="105109"/>
                </a:lnTo>
                <a:lnTo>
                  <a:pt x="2084571" y="102095"/>
                </a:lnTo>
                <a:lnTo>
                  <a:pt x="2075455" y="97072"/>
                </a:lnTo>
                <a:lnTo>
                  <a:pt x="2067606" y="90040"/>
                </a:lnTo>
                <a:lnTo>
                  <a:pt x="2075045" y="80367"/>
                </a:lnTo>
                <a:lnTo>
                  <a:pt x="2079217" y="85030"/>
                </a:lnTo>
                <a:lnTo>
                  <a:pt x="2084075" y="88652"/>
                </a:lnTo>
                <a:lnTo>
                  <a:pt x="2089628" y="91231"/>
                </a:lnTo>
                <a:lnTo>
                  <a:pt x="2095286" y="93711"/>
                </a:lnTo>
                <a:lnTo>
                  <a:pt x="2101087" y="94951"/>
                </a:lnTo>
                <a:lnTo>
                  <a:pt x="2138098" y="94951"/>
                </a:lnTo>
                <a:lnTo>
                  <a:pt x="2133833" y="98226"/>
                </a:lnTo>
                <a:lnTo>
                  <a:pt x="2128337" y="101677"/>
                </a:lnTo>
                <a:lnTo>
                  <a:pt x="2121964" y="104142"/>
                </a:lnTo>
                <a:lnTo>
                  <a:pt x="2114718" y="105621"/>
                </a:lnTo>
                <a:lnTo>
                  <a:pt x="2106601" y="106114"/>
                </a:lnTo>
                <a:close/>
              </a:path>
              <a:path w="2584450" h="135254">
                <a:moveTo>
                  <a:pt x="2218558" y="134689"/>
                </a:moveTo>
                <a:lnTo>
                  <a:pt x="2200221" y="94366"/>
                </a:lnTo>
                <a:lnTo>
                  <a:pt x="2197127" y="67270"/>
                </a:lnTo>
                <a:lnTo>
                  <a:pt x="2197470" y="58117"/>
                </a:lnTo>
                <a:lnTo>
                  <a:pt x="2209441" y="15031"/>
                </a:lnTo>
                <a:lnTo>
                  <a:pt x="2218558" y="0"/>
                </a:lnTo>
                <a:lnTo>
                  <a:pt x="2225549" y="5060"/>
                </a:lnTo>
                <a:lnTo>
                  <a:pt x="2221297" y="13924"/>
                </a:lnTo>
                <a:lnTo>
                  <a:pt x="2217771" y="22212"/>
                </a:lnTo>
                <a:lnTo>
                  <a:pt x="2209624" y="67270"/>
                </a:lnTo>
                <a:lnTo>
                  <a:pt x="2209838" y="75362"/>
                </a:lnTo>
                <a:lnTo>
                  <a:pt x="2221365" y="120652"/>
                </a:lnTo>
                <a:lnTo>
                  <a:pt x="2225549" y="129331"/>
                </a:lnTo>
                <a:lnTo>
                  <a:pt x="2218558" y="134689"/>
                </a:lnTo>
                <a:close/>
              </a:path>
              <a:path w="2584450" h="135254">
                <a:moveTo>
                  <a:pt x="2243999" y="25300"/>
                </a:moveTo>
                <a:lnTo>
                  <a:pt x="2236256" y="17115"/>
                </a:lnTo>
                <a:lnTo>
                  <a:pt x="2240123" y="11955"/>
                </a:lnTo>
                <a:lnTo>
                  <a:pt x="2245190" y="8036"/>
                </a:lnTo>
                <a:lnTo>
                  <a:pt x="2251438" y="5357"/>
                </a:lnTo>
                <a:lnTo>
                  <a:pt x="2257687" y="2579"/>
                </a:lnTo>
                <a:lnTo>
                  <a:pt x="2264440" y="1190"/>
                </a:lnTo>
                <a:lnTo>
                  <a:pt x="2271679" y="1190"/>
                </a:lnTo>
                <a:lnTo>
                  <a:pt x="2299849" y="12501"/>
                </a:lnTo>
                <a:lnTo>
                  <a:pt x="2271679" y="12501"/>
                </a:lnTo>
                <a:lnTo>
                  <a:pt x="2263251" y="13301"/>
                </a:lnTo>
                <a:lnTo>
                  <a:pt x="2255828" y="15701"/>
                </a:lnTo>
                <a:lnTo>
                  <a:pt x="2249411" y="19700"/>
                </a:lnTo>
                <a:lnTo>
                  <a:pt x="2243999" y="25300"/>
                </a:lnTo>
                <a:close/>
              </a:path>
              <a:path w="2584450" h="135254">
                <a:moveTo>
                  <a:pt x="2306207" y="104328"/>
                </a:moveTo>
                <a:lnTo>
                  <a:pt x="2236408" y="104328"/>
                </a:lnTo>
                <a:lnTo>
                  <a:pt x="2236408" y="94207"/>
                </a:lnTo>
                <a:lnTo>
                  <a:pt x="2248815" y="84357"/>
                </a:lnTo>
                <a:lnTo>
                  <a:pt x="2259102" y="75939"/>
                </a:lnTo>
                <a:lnTo>
                  <a:pt x="2288052" y="46136"/>
                </a:lnTo>
                <a:lnTo>
                  <a:pt x="2291224" y="40977"/>
                </a:lnTo>
                <a:lnTo>
                  <a:pt x="2292815" y="35916"/>
                </a:lnTo>
                <a:lnTo>
                  <a:pt x="2292772" y="25300"/>
                </a:lnTo>
                <a:lnTo>
                  <a:pt x="2290881" y="20935"/>
                </a:lnTo>
                <a:lnTo>
                  <a:pt x="2283137" y="14188"/>
                </a:lnTo>
                <a:lnTo>
                  <a:pt x="2278032" y="12501"/>
                </a:lnTo>
                <a:lnTo>
                  <a:pt x="2299849" y="12501"/>
                </a:lnTo>
                <a:lnTo>
                  <a:pt x="2302540" y="14733"/>
                </a:lnTo>
                <a:lnTo>
                  <a:pt x="2305759" y="21927"/>
                </a:lnTo>
                <a:lnTo>
                  <a:pt x="2305759" y="30956"/>
                </a:lnTo>
                <a:lnTo>
                  <a:pt x="2280386" y="72851"/>
                </a:lnTo>
                <a:lnTo>
                  <a:pt x="2256353" y="93017"/>
                </a:lnTo>
                <a:lnTo>
                  <a:pt x="2306207" y="93017"/>
                </a:lnTo>
                <a:lnTo>
                  <a:pt x="2306207" y="104328"/>
                </a:lnTo>
                <a:close/>
              </a:path>
              <a:path w="2584450" h="135254">
                <a:moveTo>
                  <a:pt x="2372453" y="106114"/>
                </a:moveTo>
                <a:lnTo>
                  <a:pt x="2364414" y="106114"/>
                </a:lnTo>
                <a:lnTo>
                  <a:pt x="2356061" y="105211"/>
                </a:lnTo>
                <a:lnTo>
                  <a:pt x="2328213" y="74860"/>
                </a:lnTo>
                <a:lnTo>
                  <a:pt x="2325571" y="53578"/>
                </a:lnTo>
                <a:lnTo>
                  <a:pt x="2326241" y="42332"/>
                </a:lnTo>
                <a:lnTo>
                  <a:pt x="2348750" y="4799"/>
                </a:lnTo>
                <a:lnTo>
                  <a:pt x="2364414" y="1190"/>
                </a:lnTo>
                <a:lnTo>
                  <a:pt x="2372348" y="1190"/>
                </a:lnTo>
                <a:lnTo>
                  <a:pt x="2379245" y="3472"/>
                </a:lnTo>
                <a:lnTo>
                  <a:pt x="2385102" y="8036"/>
                </a:lnTo>
                <a:lnTo>
                  <a:pt x="2390960" y="12501"/>
                </a:lnTo>
                <a:lnTo>
                  <a:pt x="2356280" y="12501"/>
                </a:lnTo>
                <a:lnTo>
                  <a:pt x="2349927" y="16123"/>
                </a:lnTo>
                <a:lnTo>
                  <a:pt x="2338516" y="53578"/>
                </a:lnTo>
                <a:lnTo>
                  <a:pt x="2338935" y="62730"/>
                </a:lnTo>
                <a:lnTo>
                  <a:pt x="2356175" y="94951"/>
                </a:lnTo>
                <a:lnTo>
                  <a:pt x="2390833" y="94951"/>
                </a:lnTo>
                <a:lnTo>
                  <a:pt x="2379349" y="103881"/>
                </a:lnTo>
                <a:lnTo>
                  <a:pt x="2372453" y="106114"/>
                </a:lnTo>
                <a:close/>
              </a:path>
              <a:path w="2584450" h="135254">
                <a:moveTo>
                  <a:pt x="2390833" y="94951"/>
                </a:moveTo>
                <a:lnTo>
                  <a:pt x="2372548" y="94951"/>
                </a:lnTo>
                <a:lnTo>
                  <a:pt x="2378902" y="91280"/>
                </a:lnTo>
                <a:lnTo>
                  <a:pt x="2383464" y="83939"/>
                </a:lnTo>
                <a:lnTo>
                  <a:pt x="2386459" y="77911"/>
                </a:lnTo>
                <a:lnTo>
                  <a:pt x="2388599" y="70841"/>
                </a:lnTo>
                <a:lnTo>
                  <a:pt x="2389884" y="62730"/>
                </a:lnTo>
                <a:lnTo>
                  <a:pt x="2390313" y="53578"/>
                </a:lnTo>
                <a:lnTo>
                  <a:pt x="2389884" y="44378"/>
                </a:lnTo>
                <a:lnTo>
                  <a:pt x="2372548" y="12501"/>
                </a:lnTo>
                <a:lnTo>
                  <a:pt x="2390960" y="12501"/>
                </a:lnTo>
                <a:lnTo>
                  <a:pt x="2403257" y="53578"/>
                </a:lnTo>
                <a:lnTo>
                  <a:pt x="2402960" y="60721"/>
                </a:lnTo>
                <a:lnTo>
                  <a:pt x="2390960" y="94852"/>
                </a:lnTo>
                <a:lnTo>
                  <a:pt x="2390833" y="94951"/>
                </a:lnTo>
                <a:close/>
              </a:path>
              <a:path w="2584450" h="135254">
                <a:moveTo>
                  <a:pt x="2421964" y="36611"/>
                </a:moveTo>
                <a:lnTo>
                  <a:pt x="2414373" y="28872"/>
                </a:lnTo>
                <a:lnTo>
                  <a:pt x="2439823" y="2678"/>
                </a:lnTo>
                <a:lnTo>
                  <a:pt x="2450834" y="2678"/>
                </a:lnTo>
                <a:lnTo>
                  <a:pt x="2450834" y="19496"/>
                </a:lnTo>
                <a:lnTo>
                  <a:pt x="2438185" y="19496"/>
                </a:lnTo>
                <a:lnTo>
                  <a:pt x="2421964" y="36611"/>
                </a:lnTo>
                <a:close/>
              </a:path>
              <a:path w="2584450" h="135254">
                <a:moveTo>
                  <a:pt x="2450834" y="104328"/>
                </a:moveTo>
                <a:lnTo>
                  <a:pt x="2438185" y="104328"/>
                </a:lnTo>
                <a:lnTo>
                  <a:pt x="2438185" y="19496"/>
                </a:lnTo>
                <a:lnTo>
                  <a:pt x="2450834" y="19496"/>
                </a:lnTo>
                <a:lnTo>
                  <a:pt x="2450834" y="104328"/>
                </a:lnTo>
                <a:close/>
              </a:path>
              <a:path w="2584450" h="135254">
                <a:moveTo>
                  <a:pt x="2509642" y="106114"/>
                </a:moveTo>
                <a:lnTo>
                  <a:pt x="2476278" y="84673"/>
                </a:lnTo>
                <a:lnTo>
                  <a:pt x="2470555" y="52883"/>
                </a:lnTo>
                <a:lnTo>
                  <a:pt x="2471178" y="42676"/>
                </a:lnTo>
                <a:lnTo>
                  <a:pt x="2494877" y="4762"/>
                </a:lnTo>
                <a:lnTo>
                  <a:pt x="2511880" y="1190"/>
                </a:lnTo>
                <a:lnTo>
                  <a:pt x="2520110" y="1953"/>
                </a:lnTo>
                <a:lnTo>
                  <a:pt x="2527540" y="4241"/>
                </a:lnTo>
                <a:lnTo>
                  <a:pt x="2534172" y="8055"/>
                </a:lnTo>
                <a:lnTo>
                  <a:pt x="2539031" y="12501"/>
                </a:lnTo>
                <a:lnTo>
                  <a:pt x="2503346" y="12501"/>
                </a:lnTo>
                <a:lnTo>
                  <a:pt x="2496402" y="16222"/>
                </a:lnTo>
                <a:lnTo>
                  <a:pt x="2483205" y="51494"/>
                </a:lnTo>
                <a:lnTo>
                  <a:pt x="2483258" y="55661"/>
                </a:lnTo>
                <a:lnTo>
                  <a:pt x="2483305" y="56256"/>
                </a:lnTo>
                <a:lnTo>
                  <a:pt x="2493654" y="56256"/>
                </a:lnTo>
                <a:lnTo>
                  <a:pt x="2490144" y="58439"/>
                </a:lnTo>
                <a:lnTo>
                  <a:pt x="2486477" y="62110"/>
                </a:lnTo>
                <a:lnTo>
                  <a:pt x="2483600" y="66675"/>
                </a:lnTo>
                <a:lnTo>
                  <a:pt x="2484391" y="75306"/>
                </a:lnTo>
                <a:lnTo>
                  <a:pt x="2487020" y="82202"/>
                </a:lnTo>
                <a:lnTo>
                  <a:pt x="2491487" y="87361"/>
                </a:lnTo>
                <a:lnTo>
                  <a:pt x="2496049" y="92422"/>
                </a:lnTo>
                <a:lnTo>
                  <a:pt x="2501955" y="94951"/>
                </a:lnTo>
                <a:lnTo>
                  <a:pt x="2536928" y="94951"/>
                </a:lnTo>
                <a:lnTo>
                  <a:pt x="2535388" y="96737"/>
                </a:lnTo>
                <a:lnTo>
                  <a:pt x="2530098" y="100840"/>
                </a:lnTo>
                <a:lnTo>
                  <a:pt x="2524043" y="103770"/>
                </a:lnTo>
                <a:lnTo>
                  <a:pt x="2517225" y="105528"/>
                </a:lnTo>
                <a:lnTo>
                  <a:pt x="2509642" y="106114"/>
                </a:lnTo>
                <a:close/>
              </a:path>
              <a:path w="2584450" h="135254">
                <a:moveTo>
                  <a:pt x="2533606" y="22770"/>
                </a:moveTo>
                <a:lnTo>
                  <a:pt x="2531025" y="19694"/>
                </a:lnTo>
                <a:lnTo>
                  <a:pt x="2528101" y="17214"/>
                </a:lnTo>
                <a:lnTo>
                  <a:pt x="2521548" y="13444"/>
                </a:lnTo>
                <a:lnTo>
                  <a:pt x="2517233" y="12501"/>
                </a:lnTo>
                <a:lnTo>
                  <a:pt x="2539031" y="12501"/>
                </a:lnTo>
                <a:lnTo>
                  <a:pt x="2540007" y="13394"/>
                </a:lnTo>
                <a:lnTo>
                  <a:pt x="2533606" y="22770"/>
                </a:lnTo>
                <a:close/>
              </a:path>
              <a:path w="2584450" h="135254">
                <a:moveTo>
                  <a:pt x="2493654" y="56256"/>
                </a:moveTo>
                <a:lnTo>
                  <a:pt x="2483305" y="56256"/>
                </a:lnTo>
                <a:lnTo>
                  <a:pt x="2486382" y="51593"/>
                </a:lnTo>
                <a:lnTo>
                  <a:pt x="2490649" y="47823"/>
                </a:lnTo>
                <a:lnTo>
                  <a:pt x="2501660" y="41969"/>
                </a:lnTo>
                <a:lnTo>
                  <a:pt x="2507013" y="40481"/>
                </a:lnTo>
                <a:lnTo>
                  <a:pt x="2512175" y="40481"/>
                </a:lnTo>
                <a:lnTo>
                  <a:pt x="2538523" y="51494"/>
                </a:lnTo>
                <a:lnTo>
                  <a:pt x="2503993" y="51494"/>
                </a:lnTo>
                <a:lnTo>
                  <a:pt x="2499174" y="52883"/>
                </a:lnTo>
                <a:lnTo>
                  <a:pt x="2493654" y="56256"/>
                </a:lnTo>
                <a:close/>
              </a:path>
              <a:path w="2584450" h="135254">
                <a:moveTo>
                  <a:pt x="2536928" y="94951"/>
                </a:moveTo>
                <a:lnTo>
                  <a:pt x="2516147" y="94951"/>
                </a:lnTo>
                <a:lnTo>
                  <a:pt x="2521748" y="92819"/>
                </a:lnTo>
                <a:lnTo>
                  <a:pt x="2530377" y="84186"/>
                </a:lnTo>
                <a:lnTo>
                  <a:pt x="2532568" y="79127"/>
                </a:lnTo>
                <a:lnTo>
                  <a:pt x="2532568" y="66426"/>
                </a:lnTo>
                <a:lnTo>
                  <a:pt x="2530435" y="61068"/>
                </a:lnTo>
                <a:lnTo>
                  <a:pt x="2526167" y="57298"/>
                </a:lnTo>
                <a:lnTo>
                  <a:pt x="2521995" y="53429"/>
                </a:lnTo>
                <a:lnTo>
                  <a:pt x="2516290" y="51494"/>
                </a:lnTo>
                <a:lnTo>
                  <a:pt x="2538523" y="51494"/>
                </a:lnTo>
                <a:lnTo>
                  <a:pt x="2542284" y="55016"/>
                </a:lnTo>
                <a:lnTo>
                  <a:pt x="2545360" y="62904"/>
                </a:lnTo>
                <a:lnTo>
                  <a:pt x="2545360" y="72925"/>
                </a:lnTo>
                <a:lnTo>
                  <a:pt x="2544737" y="79771"/>
                </a:lnTo>
                <a:lnTo>
                  <a:pt x="2542867" y="86022"/>
                </a:lnTo>
                <a:lnTo>
                  <a:pt x="2539751" y="91677"/>
                </a:lnTo>
                <a:lnTo>
                  <a:pt x="2536928" y="94951"/>
                </a:lnTo>
                <a:close/>
              </a:path>
              <a:path w="2584450" h="135254">
                <a:moveTo>
                  <a:pt x="2562210" y="134689"/>
                </a:moveTo>
                <a:lnTo>
                  <a:pt x="2555361" y="129331"/>
                </a:lnTo>
                <a:lnTo>
                  <a:pt x="2559550" y="120689"/>
                </a:lnTo>
                <a:lnTo>
                  <a:pt x="2563029" y="112476"/>
                </a:lnTo>
                <a:lnTo>
                  <a:pt x="2571216" y="75009"/>
                </a:lnTo>
                <a:lnTo>
                  <a:pt x="2571440" y="67270"/>
                </a:lnTo>
                <a:lnTo>
                  <a:pt x="2571225" y="59614"/>
                </a:lnTo>
                <a:lnTo>
                  <a:pt x="2559614" y="14017"/>
                </a:lnTo>
                <a:lnTo>
                  <a:pt x="2555361" y="5060"/>
                </a:lnTo>
                <a:lnTo>
                  <a:pt x="2562210" y="0"/>
                </a:lnTo>
                <a:lnTo>
                  <a:pt x="2580754" y="40257"/>
                </a:lnTo>
                <a:lnTo>
                  <a:pt x="2583936" y="67270"/>
                </a:lnTo>
                <a:lnTo>
                  <a:pt x="2583583" y="76432"/>
                </a:lnTo>
                <a:lnTo>
                  <a:pt x="2571509" y="119731"/>
                </a:lnTo>
                <a:lnTo>
                  <a:pt x="2567174" y="127415"/>
                </a:lnTo>
                <a:lnTo>
                  <a:pt x="2562210" y="134689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Retângulo 27"/>
          <p:cNvSpPr/>
          <p:nvPr/>
        </p:nvSpPr>
        <p:spPr>
          <a:xfrm>
            <a:off x="1911494" y="904421"/>
            <a:ext cx="5801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Mudança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no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Uso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da Terra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MS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271079" y="2304469"/>
            <a:ext cx="41649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accent3">
                    <a:lumMod val="50000"/>
                  </a:schemeClr>
                </a:solidFill>
              </a:rPr>
              <a:t>Aumentos nas áreas plantadas com 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grãos, cana de açúcar e reflorestamento </a:t>
            </a: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</a:rPr>
              <a:t>acontece em área de pastagens, sem cair a produção de 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carne bovina</a:t>
            </a: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281015" y="4502784"/>
            <a:ext cx="4359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accent3">
                    <a:lumMod val="50000"/>
                  </a:schemeClr>
                </a:solidFill>
              </a:rPr>
              <a:t>Área com remanescentes florestais 30,7% do Estado, mais as áreas de campos nativos no Pantanal! 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1991544" y="1489196"/>
            <a:ext cx="82089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65" y="1478256"/>
            <a:ext cx="4329112" cy="43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2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958758"/>
              </p:ext>
            </p:extLst>
          </p:nvPr>
        </p:nvGraphicFramePr>
        <p:xfrm>
          <a:off x="2495600" y="-16469"/>
          <a:ext cx="7200800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814238" y="4373930"/>
            <a:ext cx="8568952" cy="17851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pt-BR" sz="2200" dirty="0">
                <a:solidFill>
                  <a:srgbClr val="004994"/>
                </a:solidFill>
              </a:rPr>
              <a:t>Objetivos:</a:t>
            </a:r>
          </a:p>
          <a:p>
            <a:r>
              <a:rPr lang="pt-BR" sz="2200" dirty="0">
                <a:solidFill>
                  <a:srgbClr val="004994"/>
                </a:solidFill>
              </a:rPr>
              <a:t>1 - estimular os produtores a adotarem técnicas modernas</a:t>
            </a:r>
          </a:p>
          <a:p>
            <a:r>
              <a:rPr lang="pt-BR" sz="2200" dirty="0">
                <a:solidFill>
                  <a:srgbClr val="004994"/>
                </a:solidFill>
              </a:rPr>
              <a:t>2 - produção de animais com qualidade de carcaça superior</a:t>
            </a:r>
          </a:p>
          <a:p>
            <a:r>
              <a:rPr lang="pt-BR" sz="2200" dirty="0">
                <a:solidFill>
                  <a:srgbClr val="004994"/>
                </a:solidFill>
              </a:rPr>
              <a:t>3 - utilizar boas práticas agropecuárias/sustentabilidade</a:t>
            </a:r>
          </a:p>
          <a:p>
            <a:r>
              <a:rPr lang="pt-BR" sz="2200" dirty="0">
                <a:solidFill>
                  <a:srgbClr val="004994"/>
                </a:solidFill>
              </a:rPr>
              <a:t>4 - avanços na gestão sanitária individual</a:t>
            </a:r>
          </a:p>
        </p:txBody>
      </p:sp>
    </p:spTree>
    <p:extLst>
      <p:ext uri="{BB962C8B-B14F-4D97-AF65-F5344CB8AC3E}">
        <p14:creationId xmlns:p14="http://schemas.microsoft.com/office/powerpoint/2010/main" val="152956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91544" y="1021112"/>
            <a:ext cx="8676456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51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Geral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72101" y="2252684"/>
            <a:ext cx="927585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68" indent="15478" algn="ctr" defTabSz="136919">
              <a:lnSpc>
                <a:spcPct val="150000"/>
              </a:lnSpc>
            </a:pPr>
            <a:r>
              <a:rPr lang="pt-BR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Promover o desenvolvimento da </a:t>
            </a:r>
            <a:r>
              <a:rPr lang="pt-BR" sz="2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bovinocultura de corte </a:t>
            </a:r>
            <a:r>
              <a:rPr lang="pt-BR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sul-mato-grossense  com </a:t>
            </a:r>
            <a:r>
              <a:rPr lang="pt-BR" sz="2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produtos de qualidade</a:t>
            </a:r>
            <a:r>
              <a:rPr lang="pt-BR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resultantes de </a:t>
            </a:r>
            <a:r>
              <a:rPr lang="pt-BR" sz="2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cadeias produtivas competitivas</a:t>
            </a:r>
            <a:r>
              <a:rPr lang="pt-BR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socialmente justas, ambientalmente corretas e economicamente viáveis.</a:t>
            </a:r>
          </a:p>
          <a:p>
            <a:pPr algn="ctr">
              <a:defRPr/>
            </a:pPr>
            <a:endParaRPr lang="pt-BR" sz="2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991544" y="1708467"/>
            <a:ext cx="82089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9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991548" y="1033215"/>
            <a:ext cx="8676457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51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Operacionalização do Programa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38040" y="2116091"/>
            <a:ext cx="8187048" cy="3470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3857" indent="-342891" defTabSz="272648">
              <a:spcBef>
                <a:spcPts val="900"/>
              </a:spcBef>
              <a:buFont typeface="Wingdings" panose="05000000000000000000" pitchFamily="2" charset="2"/>
              <a:buChar char="ü"/>
              <a:tabLst>
                <a:tab pos="130966" algn="l"/>
              </a:tabLst>
            </a:pPr>
            <a:r>
              <a:rPr lang="pt-BR" sz="2600" b="1" dirty="0">
                <a:solidFill>
                  <a:schemeClr val="accent6">
                    <a:lumMod val="75000"/>
                  </a:schemeClr>
                </a:solidFill>
              </a:rPr>
              <a:t>Produtores Rurais cadastrados  - </a:t>
            </a:r>
            <a:r>
              <a:rPr lang="pt-BR" sz="2600" b="1" dirty="0" smtClean="0">
                <a:solidFill>
                  <a:schemeClr val="accent6">
                    <a:lumMod val="75000"/>
                  </a:schemeClr>
                </a:solidFill>
              </a:rPr>
              <a:t>1.046</a:t>
            </a:r>
            <a:endParaRPr lang="pt-BR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73857" indent="-342891" defTabSz="272648">
              <a:spcBef>
                <a:spcPts val="900"/>
              </a:spcBef>
              <a:buFont typeface="Wingdings" panose="05000000000000000000" pitchFamily="2" charset="2"/>
              <a:buChar char="ü"/>
              <a:tabLst>
                <a:tab pos="130966" algn="l"/>
              </a:tabLst>
            </a:pPr>
            <a:r>
              <a:rPr lang="pt-BR" sz="2600" b="1" dirty="0">
                <a:solidFill>
                  <a:schemeClr val="accent6">
                    <a:lumMod val="75000"/>
                  </a:schemeClr>
                </a:solidFill>
              </a:rPr>
              <a:t>Responsáveis Técnicos Capacitados - </a:t>
            </a:r>
            <a:r>
              <a:rPr lang="pt-BR" sz="2600" b="1" dirty="0" smtClean="0">
                <a:solidFill>
                  <a:schemeClr val="accent6">
                    <a:lumMod val="75000"/>
                  </a:schemeClr>
                </a:solidFill>
              </a:rPr>
              <a:t>483</a:t>
            </a:r>
            <a:endParaRPr lang="pt-BR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73857" indent="-342891" defTabSz="272648">
              <a:spcBef>
                <a:spcPts val="900"/>
              </a:spcBef>
              <a:buFont typeface="Wingdings" panose="05000000000000000000" pitchFamily="2" charset="2"/>
              <a:buChar char="ü"/>
              <a:tabLst>
                <a:tab pos="130966" algn="l"/>
              </a:tabLst>
            </a:pPr>
            <a:r>
              <a:rPr lang="pt-BR" sz="2600" b="1" dirty="0">
                <a:solidFill>
                  <a:schemeClr val="accent6">
                    <a:lumMod val="75000"/>
                  </a:schemeClr>
                </a:solidFill>
              </a:rPr>
              <a:t>Empresas Independentes de Classificação e Tipificação de Carcaças Bovinas - 3</a:t>
            </a:r>
          </a:p>
          <a:p>
            <a:pPr marL="473857" indent="-342891" defTabSz="272648">
              <a:spcBef>
                <a:spcPts val="900"/>
              </a:spcBef>
              <a:buFont typeface="Wingdings" panose="05000000000000000000" pitchFamily="2" charset="2"/>
              <a:buChar char="ü"/>
              <a:tabLst>
                <a:tab pos="130966" algn="l"/>
              </a:tabLst>
            </a:pPr>
            <a:r>
              <a:rPr lang="pt-BR" sz="2600" b="1" dirty="0">
                <a:solidFill>
                  <a:schemeClr val="accent6">
                    <a:lumMod val="75000"/>
                  </a:schemeClr>
                </a:solidFill>
              </a:rPr>
              <a:t>Indústrias Frigoríficas - </a:t>
            </a:r>
            <a:r>
              <a:rPr lang="pt-BR" sz="2600" b="1" dirty="0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  <a:endParaRPr lang="pt-BR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73857" indent="-342891" defTabSz="272648">
              <a:spcBef>
                <a:spcPts val="900"/>
              </a:spcBef>
              <a:buFont typeface="Wingdings" panose="05000000000000000000" pitchFamily="2" charset="2"/>
              <a:buChar char="ü"/>
              <a:tabLst>
                <a:tab pos="130966" algn="l"/>
              </a:tabLst>
            </a:pPr>
            <a:r>
              <a:rPr lang="pt-BR" sz="2600" b="1" dirty="0">
                <a:solidFill>
                  <a:schemeClr val="accent6">
                    <a:lumMod val="75000"/>
                  </a:schemeClr>
                </a:solidFill>
              </a:rPr>
              <a:t>Superintendência Federal de Agricultura - SFA/MS </a:t>
            </a:r>
          </a:p>
          <a:p>
            <a:pPr marL="473857" indent="-342891" defTabSz="272648">
              <a:spcBef>
                <a:spcPts val="900"/>
              </a:spcBef>
              <a:buFont typeface="Wingdings" panose="05000000000000000000" pitchFamily="2" charset="2"/>
              <a:buChar char="ü"/>
              <a:tabLst>
                <a:tab pos="130966" algn="l"/>
              </a:tabLst>
            </a:pPr>
            <a:endParaRPr lang="pt-BR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991544" y="1708467"/>
            <a:ext cx="82089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7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91544" y="973375"/>
            <a:ext cx="8676456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51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para a Adesão do Produtor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38044" y="1934642"/>
            <a:ext cx="8412791" cy="3544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3857" indent="-342891" defTabSz="272648">
              <a:spcBef>
                <a:spcPts val="900"/>
              </a:spcBef>
              <a:buFont typeface="Wingdings" panose="05000000000000000000" pitchFamily="2" charset="2"/>
              <a:buChar char="ü"/>
              <a:tabLst>
                <a:tab pos="130966" algn="l"/>
              </a:tabLst>
            </a:pPr>
            <a:r>
              <a:rPr lang="pt-BR" sz="2251" b="1" dirty="0">
                <a:solidFill>
                  <a:schemeClr val="accent6">
                    <a:lumMod val="50000"/>
                  </a:schemeClr>
                </a:solidFill>
              </a:rPr>
              <a:t>Situação regular quanto:</a:t>
            </a:r>
          </a:p>
          <a:p>
            <a:pPr marL="816749" lvl="1" indent="-342891" defTabSz="272648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130966" algn="l"/>
              </a:tabLst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Obrigações fiscais e tributárias em relação aos seus estabelecimentos rurais;</a:t>
            </a:r>
          </a:p>
          <a:p>
            <a:pPr marL="816749" lvl="1" indent="-342891" defTabSz="272648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130966" algn="l"/>
              </a:tabLst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Obrigações trabalhistas; </a:t>
            </a:r>
          </a:p>
          <a:p>
            <a:pPr marL="816749" lvl="1" indent="-342891" defTabSz="27264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30966" algn="l"/>
              </a:tabLst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Obrigações sanitárias perante a IAGRO;</a:t>
            </a:r>
          </a:p>
          <a:p>
            <a:pPr marL="473857" indent="-342891" defTabSz="272648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30966" algn="l"/>
              </a:tabLst>
            </a:pPr>
            <a:r>
              <a:rPr lang="pt-BR" sz="2251" b="1" dirty="0">
                <a:solidFill>
                  <a:schemeClr val="accent6">
                    <a:lumMod val="50000"/>
                  </a:schemeClr>
                </a:solidFill>
              </a:rPr>
              <a:t>Estabelecimento rural devidamente inscrito no Cadastro Ambiental Rural (CAR);</a:t>
            </a:r>
          </a:p>
          <a:p>
            <a:pPr marL="473857" indent="-342891" defTabSz="272648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30966" algn="l"/>
              </a:tabLst>
            </a:pPr>
            <a:r>
              <a:rPr lang="pt-BR" sz="2251" b="1" dirty="0">
                <a:solidFill>
                  <a:schemeClr val="accent6">
                    <a:lumMod val="50000"/>
                  </a:schemeClr>
                </a:solidFill>
              </a:rPr>
              <a:t>Ter um profissional responsável pelo sistema de produção (ART);</a:t>
            </a:r>
          </a:p>
          <a:p>
            <a:pPr marL="342891" indent="-342891">
              <a:buFont typeface="Wingdings" panose="05000000000000000000" pitchFamily="2" charset="2"/>
              <a:buChar char="ü"/>
              <a:defRPr/>
            </a:pPr>
            <a:endParaRPr lang="pt-BR" sz="2251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991544" y="1662747"/>
            <a:ext cx="82089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0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</TotalTime>
  <Words>760</Words>
  <Application>Microsoft Office PowerPoint</Application>
  <PresentationFormat>Widescreen</PresentationFormat>
  <Paragraphs>182</Paragraphs>
  <Slides>22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Arial  </vt:lpstr>
      <vt:lpstr>Arial Black</vt:lpstr>
      <vt:lpstr>Calibri</vt:lpstr>
      <vt:lpstr>Calibri Light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POLÍTICA PÚBLICA</vt:lpstr>
      <vt:lpstr>Carne sustentável e orgânica do Pantanal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Josciane Simplicio Sobrinho</cp:lastModifiedBy>
  <cp:revision>26</cp:revision>
  <cp:lastPrinted>2018-02-26T20:31:48Z</cp:lastPrinted>
  <dcterms:created xsi:type="dcterms:W3CDTF">2018-02-26T15:50:40Z</dcterms:created>
  <dcterms:modified xsi:type="dcterms:W3CDTF">2018-04-06T12:42:29Z</dcterms:modified>
</cp:coreProperties>
</file>